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9" r:id="rId5"/>
    <p:sldMasterId id="2147483698" r:id="rId6"/>
    <p:sldMasterId id="2147483717" r:id="rId7"/>
    <p:sldMasterId id="2147483776" r:id="rId8"/>
  </p:sldMasterIdLst>
  <p:notesMasterIdLst>
    <p:notesMasterId r:id="rId14"/>
  </p:notesMasterIdLst>
  <p:handoutMasterIdLst>
    <p:handoutMasterId r:id="rId15"/>
  </p:handoutMasterIdLst>
  <p:sldIdLst>
    <p:sldId id="256" r:id="rId9"/>
    <p:sldId id="645" r:id="rId10"/>
    <p:sldId id="647" r:id="rId11"/>
    <p:sldId id="648" r:id="rId12"/>
    <p:sldId id="644" r:id="rId1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hony Charbonnier" initials="A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03"/>
    <a:srgbClr val="E2F6E2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F"/>
          </a:solidFill>
        </a:fill>
      </a:tcStyle>
    </a:wholeTbl>
    <a:band2H>
      <a:tcTxStyle/>
      <a:tcStyle>
        <a:tcBdr/>
        <a:fill>
          <a:solidFill>
            <a:srgbClr val="E8EC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9D0"/>
          </a:solidFill>
        </a:fill>
      </a:tcStyle>
    </a:wholeTbl>
    <a:band2H>
      <a:tcTxStyle/>
      <a:tcStyle>
        <a:tcBdr/>
        <a:fill>
          <a:solidFill>
            <a:srgbClr val="FFFC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CBFF"/>
          </a:solidFill>
        </a:fill>
      </a:tcStyle>
    </a:wholeTbl>
    <a:band2H>
      <a:tcTxStyle/>
      <a:tcStyle>
        <a:tcBdr/>
        <a:fill>
          <a:solidFill>
            <a:srgbClr val="ECE7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6EA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30066"/>
              </a:solidFill>
              <a:prstDash val="solid"/>
              <a:round/>
            </a:ln>
          </a:top>
          <a:bottom>
            <a:ln w="25400" cap="flat">
              <a:solidFill>
                <a:srgbClr val="23006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30066"/>
              </a:solidFill>
              <a:prstDash val="solid"/>
              <a:round/>
            </a:ln>
          </a:top>
          <a:bottom>
            <a:ln w="25400" cap="flat">
              <a:solidFill>
                <a:srgbClr val="23006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AD2"/>
          </a:solidFill>
        </a:fill>
      </a:tcStyle>
    </a:wholeTbl>
    <a:band2H>
      <a:tcTxStyle/>
      <a:tcStyle>
        <a:tcBdr/>
        <a:fill>
          <a:solidFill>
            <a:srgbClr val="E7E6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3006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3006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3006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8"/>
    <p:restoredTop sz="86308"/>
  </p:normalViewPr>
  <p:slideViewPr>
    <p:cSldViewPr snapToGrid="0">
      <p:cViewPr varScale="1">
        <p:scale>
          <a:sx n="98" d="100"/>
          <a:sy n="98" d="100"/>
        </p:scale>
        <p:origin x="1358" y="77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rélien Lequertier" userId="0988a764-5af9-4d6c-b74f-735b39802c80" providerId="ADAL" clId="{D6B71197-73FD-4D28-9B7B-646EFCD6A1DD}"/>
    <pc:docChg chg="custSel delSld modSld">
      <pc:chgData name="Aurélien Lequertier" userId="0988a764-5af9-4d6c-b74f-735b39802c80" providerId="ADAL" clId="{D6B71197-73FD-4D28-9B7B-646EFCD6A1DD}" dt="2018-08-21T22:06:08.689" v="259" actId="20577"/>
      <pc:docMkLst>
        <pc:docMk/>
      </pc:docMkLst>
      <pc:sldChg chg="modSp">
        <pc:chgData name="Aurélien Lequertier" userId="0988a764-5af9-4d6c-b74f-735b39802c80" providerId="ADAL" clId="{D6B71197-73FD-4D28-9B7B-646EFCD6A1DD}" dt="2018-08-21T22:02:00.980" v="67" actId="403"/>
        <pc:sldMkLst>
          <pc:docMk/>
          <pc:sldMk cId="0" sldId="256"/>
        </pc:sldMkLst>
        <pc:spChg chg="mod">
          <ac:chgData name="Aurélien Lequertier" userId="0988a764-5af9-4d6c-b74f-735b39802c80" providerId="ADAL" clId="{D6B71197-73FD-4D28-9B7B-646EFCD6A1DD}" dt="2018-08-21T22:02:00.980" v="67" actId="403"/>
          <ac:spMkLst>
            <pc:docMk/>
            <pc:sldMk cId="0" sldId="256"/>
            <ac:spMk id="321" creationId="{00000000-0000-0000-0000-000000000000}"/>
          </ac:spMkLst>
        </pc:spChg>
      </pc:sldChg>
      <pc:sldChg chg="modSp">
        <pc:chgData name="Aurélien Lequertier" userId="0988a764-5af9-4d6c-b74f-735b39802c80" providerId="ADAL" clId="{D6B71197-73FD-4D28-9B7B-646EFCD6A1DD}" dt="2018-08-21T22:04:33.370" v="202" actId="20577"/>
        <pc:sldMkLst>
          <pc:docMk/>
          <pc:sldMk cId="1911134376" sldId="401"/>
        </pc:sldMkLst>
        <pc:spChg chg="mod">
          <ac:chgData name="Aurélien Lequertier" userId="0988a764-5af9-4d6c-b74f-735b39802c80" providerId="ADAL" clId="{D6B71197-73FD-4D28-9B7B-646EFCD6A1DD}" dt="2018-08-21T22:04:33.370" v="202" actId="20577"/>
          <ac:spMkLst>
            <pc:docMk/>
            <pc:sldMk cId="1911134376" sldId="401"/>
            <ac:spMk id="826" creationId="{00000000-0000-0000-0000-000000000000}"/>
          </ac:spMkLst>
        </pc:spChg>
      </pc:sldChg>
      <pc:sldChg chg="modSp">
        <pc:chgData name="Aurélien Lequertier" userId="0988a764-5af9-4d6c-b74f-735b39802c80" providerId="ADAL" clId="{D6B71197-73FD-4D28-9B7B-646EFCD6A1DD}" dt="2018-08-21T22:03:49.878" v="198" actId="1076"/>
        <pc:sldMkLst>
          <pc:docMk/>
          <pc:sldMk cId="3240313648" sldId="409"/>
        </pc:sldMkLst>
        <pc:spChg chg="mod">
          <ac:chgData name="Aurélien Lequertier" userId="0988a764-5af9-4d6c-b74f-735b39802c80" providerId="ADAL" clId="{D6B71197-73FD-4D28-9B7B-646EFCD6A1DD}" dt="2018-08-21T22:02:53.500" v="133" actId="20577"/>
          <ac:spMkLst>
            <pc:docMk/>
            <pc:sldMk cId="3240313648" sldId="409"/>
            <ac:spMk id="3" creationId="{D31552B0-B448-3B4B-98A9-A5E9F57408A6}"/>
          </ac:spMkLst>
        </pc:spChg>
        <pc:spChg chg="mod">
          <ac:chgData name="Aurélien Lequertier" userId="0988a764-5af9-4d6c-b74f-735b39802c80" providerId="ADAL" clId="{D6B71197-73FD-4D28-9B7B-646EFCD6A1DD}" dt="2018-08-21T22:03:39.666" v="196" actId="20577"/>
          <ac:spMkLst>
            <pc:docMk/>
            <pc:sldMk cId="3240313648" sldId="409"/>
            <ac:spMk id="6" creationId="{550CA6F0-621B-684E-A1B5-0FA52AD65D7F}"/>
          </ac:spMkLst>
        </pc:spChg>
        <pc:spChg chg="mod">
          <ac:chgData name="Aurélien Lequertier" userId="0988a764-5af9-4d6c-b74f-735b39802c80" providerId="ADAL" clId="{D6B71197-73FD-4D28-9B7B-646EFCD6A1DD}" dt="2018-08-21T22:03:43.827" v="197" actId="1076"/>
          <ac:spMkLst>
            <pc:docMk/>
            <pc:sldMk cId="3240313648" sldId="409"/>
            <ac:spMk id="7" creationId="{E8CFE410-8154-B74D-A13F-1107A61F4640}"/>
          </ac:spMkLst>
        </pc:spChg>
        <pc:picChg chg="mod">
          <ac:chgData name="Aurélien Lequertier" userId="0988a764-5af9-4d6c-b74f-735b39802c80" providerId="ADAL" clId="{D6B71197-73FD-4D28-9B7B-646EFCD6A1DD}" dt="2018-08-21T22:03:49.878" v="198" actId="1076"/>
          <ac:picMkLst>
            <pc:docMk/>
            <pc:sldMk cId="3240313648" sldId="409"/>
            <ac:picMk id="1028" creationId="{98B1B052-D65F-3447-AB26-3E49A34CE9F1}"/>
          </ac:picMkLst>
        </pc:picChg>
      </pc:sldChg>
      <pc:sldChg chg="modSp">
        <pc:chgData name="Aurélien Lequertier" userId="0988a764-5af9-4d6c-b74f-735b39802c80" providerId="ADAL" clId="{D6B71197-73FD-4D28-9B7B-646EFCD6A1DD}" dt="2018-08-21T22:02:47.156" v="116" actId="20577"/>
        <pc:sldMkLst>
          <pc:docMk/>
          <pc:sldMk cId="2310541223" sldId="410"/>
        </pc:sldMkLst>
        <pc:spChg chg="mod">
          <ac:chgData name="Aurélien Lequertier" userId="0988a764-5af9-4d6c-b74f-735b39802c80" providerId="ADAL" clId="{D6B71197-73FD-4D28-9B7B-646EFCD6A1DD}" dt="2018-08-21T22:02:08.363" v="68" actId="1076"/>
          <ac:spMkLst>
            <pc:docMk/>
            <pc:sldMk cId="2310541223" sldId="410"/>
            <ac:spMk id="2" creationId="{014D1BB0-1A70-5B4B-A791-57619AE2C206}"/>
          </ac:spMkLst>
        </pc:spChg>
        <pc:spChg chg="mod">
          <ac:chgData name="Aurélien Lequertier" userId="0988a764-5af9-4d6c-b74f-735b39802c80" providerId="ADAL" clId="{D6B71197-73FD-4D28-9B7B-646EFCD6A1DD}" dt="2018-08-21T22:02:47.156" v="116" actId="20577"/>
          <ac:spMkLst>
            <pc:docMk/>
            <pc:sldMk cId="2310541223" sldId="410"/>
            <ac:spMk id="3" creationId="{260E2647-475A-684D-AC8E-BE6C8BF82ED3}"/>
          </ac:spMkLst>
        </pc:spChg>
      </pc:sldChg>
      <pc:sldChg chg="del">
        <pc:chgData name="Aurélien Lequertier" userId="0988a764-5af9-4d6c-b74f-735b39802c80" providerId="ADAL" clId="{D6B71197-73FD-4D28-9B7B-646EFCD6A1DD}" dt="2018-08-21T22:04:17.817" v="199" actId="2696"/>
        <pc:sldMkLst>
          <pc:docMk/>
          <pc:sldMk cId="4183361867" sldId="421"/>
        </pc:sldMkLst>
      </pc:sldChg>
      <pc:sldChg chg="modSp">
        <pc:chgData name="Aurélien Lequertier" userId="0988a764-5af9-4d6c-b74f-735b39802c80" providerId="ADAL" clId="{D6B71197-73FD-4D28-9B7B-646EFCD6A1DD}" dt="2018-08-21T22:05:01.244" v="214" actId="20577"/>
        <pc:sldMkLst>
          <pc:docMk/>
          <pc:sldMk cId="3479248969" sldId="423"/>
        </pc:sldMkLst>
        <pc:spChg chg="mod">
          <ac:chgData name="Aurélien Lequertier" userId="0988a764-5af9-4d6c-b74f-735b39802c80" providerId="ADAL" clId="{D6B71197-73FD-4D28-9B7B-646EFCD6A1DD}" dt="2018-08-21T22:05:01.244" v="214" actId="20577"/>
          <ac:spMkLst>
            <pc:docMk/>
            <pc:sldMk cId="3479248969" sldId="423"/>
            <ac:spMk id="308" creationId="{00000000-0000-0000-0000-000000000000}"/>
          </ac:spMkLst>
        </pc:spChg>
      </pc:sldChg>
      <pc:sldChg chg="modSp">
        <pc:chgData name="Aurélien Lequertier" userId="0988a764-5af9-4d6c-b74f-735b39802c80" providerId="ADAL" clId="{D6B71197-73FD-4D28-9B7B-646EFCD6A1DD}" dt="2018-08-21T22:06:08.689" v="259" actId="20577"/>
        <pc:sldMkLst>
          <pc:docMk/>
          <pc:sldMk cId="4168952096" sldId="424"/>
        </pc:sldMkLst>
        <pc:spChg chg="mod">
          <ac:chgData name="Aurélien Lequertier" userId="0988a764-5af9-4d6c-b74f-735b39802c80" providerId="ADAL" clId="{D6B71197-73FD-4D28-9B7B-646EFCD6A1DD}" dt="2018-08-21T22:06:08.689" v="259" actId="20577"/>
          <ac:spMkLst>
            <pc:docMk/>
            <pc:sldMk cId="4168952096" sldId="424"/>
            <ac:spMk id="308" creationId="{00000000-0000-0000-0000-000000000000}"/>
          </ac:spMkLst>
        </pc:spChg>
      </pc:sldChg>
    </pc:docChg>
  </pc:docChgLst>
  <pc:docChgLst>
    <pc:chgData name="Aurélien Lequertier" userId="0988a764-5af9-4d6c-b74f-735b39802c80" providerId="ADAL" clId="{6FD8A706-FEB5-4AC2-A685-93FF55757ABB}"/>
    <pc:docChg chg="custSel addSld delSld modSld sldOrd">
      <pc:chgData name="Aurélien Lequertier" userId="0988a764-5af9-4d6c-b74f-735b39802c80" providerId="ADAL" clId="{6FD8A706-FEB5-4AC2-A685-93FF55757ABB}" dt="2018-08-20T16:40:21.145" v="1056" actId="20577"/>
      <pc:docMkLst>
        <pc:docMk/>
      </pc:docMkLst>
      <pc:sldChg chg="modSp">
        <pc:chgData name="Aurélien Lequertier" userId="0988a764-5af9-4d6c-b74f-735b39802c80" providerId="ADAL" clId="{6FD8A706-FEB5-4AC2-A685-93FF55757ABB}" dt="2018-08-20T16:20:43.670" v="28" actId="20577"/>
        <pc:sldMkLst>
          <pc:docMk/>
          <pc:sldMk cId="0" sldId="256"/>
        </pc:sldMkLst>
        <pc:spChg chg="mod">
          <ac:chgData name="Aurélien Lequertier" userId="0988a764-5af9-4d6c-b74f-735b39802c80" providerId="ADAL" clId="{6FD8A706-FEB5-4AC2-A685-93FF55757ABB}" dt="2018-08-20T16:20:43.670" v="28" actId="20577"/>
          <ac:spMkLst>
            <pc:docMk/>
            <pc:sldMk cId="0" sldId="256"/>
            <ac:spMk id="321" creationId="{00000000-0000-0000-0000-000000000000}"/>
          </ac:spMkLst>
        </pc:spChg>
      </pc:sldChg>
      <pc:sldChg chg="addSp delSp modSp">
        <pc:chgData name="Aurélien Lequertier" userId="0988a764-5af9-4d6c-b74f-735b39802c80" providerId="ADAL" clId="{6FD8A706-FEB5-4AC2-A685-93FF55757ABB}" dt="2018-08-20T16:25:05.237" v="100" actId="20577"/>
        <pc:sldMkLst>
          <pc:docMk/>
          <pc:sldMk cId="806606770" sldId="336"/>
        </pc:sldMkLst>
        <pc:graphicFrameChg chg="add del mod">
          <ac:chgData name="Aurélien Lequertier" userId="0988a764-5af9-4d6c-b74f-735b39802c80" providerId="ADAL" clId="{6FD8A706-FEB5-4AC2-A685-93FF55757ABB}" dt="2018-08-20T16:25:05.237" v="100" actId="20577"/>
          <ac:graphicFrameMkLst>
            <pc:docMk/>
            <pc:sldMk cId="806606770" sldId="336"/>
            <ac:graphicFrameMk id="3" creationId="{9A7B4BB9-F80C-4B23-9527-79F4C12F4120}"/>
          </ac:graphicFrameMkLst>
        </pc:graphicFrameChg>
      </pc:sldChg>
      <pc:sldChg chg="delSp">
        <pc:chgData name="Aurélien Lequertier" userId="0988a764-5af9-4d6c-b74f-735b39802c80" providerId="ADAL" clId="{6FD8A706-FEB5-4AC2-A685-93FF55757ABB}" dt="2018-08-20T16:24:48.914" v="98" actId="20577"/>
        <pc:sldMkLst>
          <pc:docMk/>
          <pc:sldMk cId="285391951" sldId="350"/>
        </pc:sldMkLst>
        <pc:graphicFrameChg chg="del">
          <ac:chgData name="Aurélien Lequertier" userId="0988a764-5af9-4d6c-b74f-735b39802c80" providerId="ADAL" clId="{6FD8A706-FEB5-4AC2-A685-93FF55757ABB}" dt="2018-08-20T16:24:48.914" v="98" actId="20577"/>
          <ac:graphicFrameMkLst>
            <pc:docMk/>
            <pc:sldMk cId="285391951" sldId="350"/>
            <ac:graphicFrameMk id="2" creationId="{836E7BB2-BA8A-46D7-B835-BF35795FF726}"/>
          </ac:graphicFrameMkLst>
        </pc:graphicFrameChg>
      </pc:sldChg>
      <pc:sldChg chg="modSp">
        <pc:chgData name="Aurélien Lequertier" userId="0988a764-5af9-4d6c-b74f-735b39802c80" providerId="ADAL" clId="{6FD8A706-FEB5-4AC2-A685-93FF55757ABB}" dt="2018-08-20T16:24:08.234" v="97" actId="20577"/>
        <pc:sldMkLst>
          <pc:docMk/>
          <pc:sldMk cId="572963198" sldId="363"/>
        </pc:sldMkLst>
        <pc:spChg chg="mod">
          <ac:chgData name="Aurélien Lequertier" userId="0988a764-5af9-4d6c-b74f-735b39802c80" providerId="ADAL" clId="{6FD8A706-FEB5-4AC2-A685-93FF55757ABB}" dt="2018-08-20T16:24:08.234" v="97" actId="20577"/>
          <ac:spMkLst>
            <pc:docMk/>
            <pc:sldMk cId="572963198" sldId="363"/>
            <ac:spMk id="2" creationId="{00000000-0000-0000-0000-000000000000}"/>
          </ac:spMkLst>
        </pc:spChg>
      </pc:sldChg>
      <pc:sldChg chg="del">
        <pc:chgData name="Aurélien Lequertier" userId="0988a764-5af9-4d6c-b74f-735b39802c80" providerId="ADAL" clId="{6FD8A706-FEB5-4AC2-A685-93FF55757ABB}" dt="2018-08-20T16:20:57.969" v="31" actId="2696"/>
        <pc:sldMkLst>
          <pc:docMk/>
          <pc:sldMk cId="2131708373" sldId="366"/>
        </pc:sldMkLst>
      </pc:sldChg>
      <pc:sldChg chg="del">
        <pc:chgData name="Aurélien Lequertier" userId="0988a764-5af9-4d6c-b74f-735b39802c80" providerId="ADAL" clId="{6FD8A706-FEB5-4AC2-A685-93FF55757ABB}" dt="2018-08-20T16:20:56.533" v="29" actId="2696"/>
        <pc:sldMkLst>
          <pc:docMk/>
          <pc:sldMk cId="184213177" sldId="371"/>
        </pc:sldMkLst>
      </pc:sldChg>
      <pc:sldChg chg="del">
        <pc:chgData name="Aurélien Lequertier" userId="0988a764-5af9-4d6c-b74f-735b39802c80" providerId="ADAL" clId="{6FD8A706-FEB5-4AC2-A685-93FF55757ABB}" dt="2018-08-20T16:20:57.016" v="30" actId="2696"/>
        <pc:sldMkLst>
          <pc:docMk/>
          <pc:sldMk cId="928843762" sldId="408"/>
        </pc:sldMkLst>
      </pc:sldChg>
      <pc:sldChg chg="modSp ord">
        <pc:chgData name="Aurélien Lequertier" userId="0988a764-5af9-4d6c-b74f-735b39802c80" providerId="ADAL" clId="{6FD8A706-FEB5-4AC2-A685-93FF55757ABB}" dt="2018-08-20T16:23:26.694" v="84" actId="20577"/>
        <pc:sldMkLst>
          <pc:docMk/>
          <pc:sldMk cId="3240313648" sldId="409"/>
        </pc:sldMkLst>
        <pc:spChg chg="mod">
          <ac:chgData name="Aurélien Lequertier" userId="0988a764-5af9-4d6c-b74f-735b39802c80" providerId="ADAL" clId="{6FD8A706-FEB5-4AC2-A685-93FF55757ABB}" dt="2018-08-20T16:23:26.694" v="84" actId="20577"/>
          <ac:spMkLst>
            <pc:docMk/>
            <pc:sldMk cId="3240313648" sldId="409"/>
            <ac:spMk id="7" creationId="{E8CFE410-8154-B74D-A13F-1107A61F4640}"/>
          </ac:spMkLst>
        </pc:spChg>
      </pc:sldChg>
      <pc:sldChg chg="del">
        <pc:chgData name="Aurélien Lequertier" userId="0988a764-5af9-4d6c-b74f-735b39802c80" providerId="ADAL" clId="{6FD8A706-FEB5-4AC2-A685-93FF55757ABB}" dt="2018-08-20T16:22:44.310" v="33" actId="2696"/>
        <pc:sldMkLst>
          <pc:docMk/>
          <pc:sldMk cId="2276309650" sldId="418"/>
        </pc:sldMkLst>
      </pc:sldChg>
      <pc:sldChg chg="del">
        <pc:chgData name="Aurélien Lequertier" userId="0988a764-5af9-4d6c-b74f-735b39802c80" providerId="ADAL" clId="{6FD8A706-FEB5-4AC2-A685-93FF55757ABB}" dt="2018-08-20T16:22:48.142" v="35" actId="2696"/>
        <pc:sldMkLst>
          <pc:docMk/>
          <pc:sldMk cId="1117900703" sldId="419"/>
        </pc:sldMkLst>
      </pc:sldChg>
      <pc:sldChg chg="del">
        <pc:chgData name="Aurélien Lequertier" userId="0988a764-5af9-4d6c-b74f-735b39802c80" providerId="ADAL" clId="{6FD8A706-FEB5-4AC2-A685-93FF55757ABB}" dt="2018-08-20T16:22:44.416" v="34" actId="2696"/>
        <pc:sldMkLst>
          <pc:docMk/>
          <pc:sldMk cId="2725709135" sldId="420"/>
        </pc:sldMkLst>
      </pc:sldChg>
      <pc:sldChg chg="modSp add ord">
        <pc:chgData name="Aurélien Lequertier" userId="0988a764-5af9-4d6c-b74f-735b39802c80" providerId="ADAL" clId="{6FD8A706-FEB5-4AC2-A685-93FF55757ABB}" dt="2018-08-20T16:26:18.585" v="141" actId="20577"/>
        <pc:sldMkLst>
          <pc:docMk/>
          <pc:sldMk cId="1379236059" sldId="422"/>
        </pc:sldMkLst>
        <pc:spChg chg="mod">
          <ac:chgData name="Aurélien Lequertier" userId="0988a764-5af9-4d6c-b74f-735b39802c80" providerId="ADAL" clId="{6FD8A706-FEB5-4AC2-A685-93FF55757ABB}" dt="2018-08-20T16:25:52.099" v="140" actId="20577"/>
          <ac:spMkLst>
            <pc:docMk/>
            <pc:sldMk cId="1379236059" sldId="422"/>
            <ac:spMk id="326" creationId="{00000000-0000-0000-0000-000000000000}"/>
          </ac:spMkLst>
        </pc:spChg>
      </pc:sldChg>
      <pc:sldChg chg="modSp add">
        <pc:chgData name="Aurélien Lequertier" userId="0988a764-5af9-4d6c-b74f-735b39802c80" providerId="ADAL" clId="{6FD8A706-FEB5-4AC2-A685-93FF55757ABB}" dt="2018-08-20T16:40:21.145" v="1056" actId="20577"/>
        <pc:sldMkLst>
          <pc:docMk/>
          <pc:sldMk cId="3479248969" sldId="423"/>
        </pc:sldMkLst>
        <pc:spChg chg="mod">
          <ac:chgData name="Aurélien Lequertier" userId="0988a764-5af9-4d6c-b74f-735b39802c80" providerId="ADAL" clId="{6FD8A706-FEB5-4AC2-A685-93FF55757ABB}" dt="2018-08-20T16:27:38.572" v="199" actId="20577"/>
          <ac:spMkLst>
            <pc:docMk/>
            <pc:sldMk cId="3479248969" sldId="423"/>
            <ac:spMk id="307" creationId="{00000000-0000-0000-0000-000000000000}"/>
          </ac:spMkLst>
        </pc:spChg>
        <pc:spChg chg="mod">
          <ac:chgData name="Aurélien Lequertier" userId="0988a764-5af9-4d6c-b74f-735b39802c80" providerId="ADAL" clId="{6FD8A706-FEB5-4AC2-A685-93FF55757ABB}" dt="2018-08-20T16:40:21.145" v="1056" actId="20577"/>
          <ac:spMkLst>
            <pc:docMk/>
            <pc:sldMk cId="3479248969" sldId="423"/>
            <ac:spMk id="308" creationId="{00000000-0000-0000-0000-000000000000}"/>
          </ac:spMkLst>
        </pc:spChg>
      </pc:sldChg>
      <pc:sldChg chg="modSp add">
        <pc:chgData name="Aurélien Lequertier" userId="0988a764-5af9-4d6c-b74f-735b39802c80" providerId="ADAL" clId="{6FD8A706-FEB5-4AC2-A685-93FF55757ABB}" dt="2018-08-20T16:37:11.874" v="998" actId="20577"/>
        <pc:sldMkLst>
          <pc:docMk/>
          <pc:sldMk cId="4168952096" sldId="424"/>
        </pc:sldMkLst>
        <pc:spChg chg="mod">
          <ac:chgData name="Aurélien Lequertier" userId="0988a764-5af9-4d6c-b74f-735b39802c80" providerId="ADAL" clId="{6FD8A706-FEB5-4AC2-A685-93FF55757ABB}" dt="2018-08-20T16:32:53.891" v="574" actId="20577"/>
          <ac:spMkLst>
            <pc:docMk/>
            <pc:sldMk cId="4168952096" sldId="424"/>
            <ac:spMk id="307" creationId="{00000000-0000-0000-0000-000000000000}"/>
          </ac:spMkLst>
        </pc:spChg>
        <pc:spChg chg="mod">
          <ac:chgData name="Aurélien Lequertier" userId="0988a764-5af9-4d6c-b74f-735b39802c80" providerId="ADAL" clId="{6FD8A706-FEB5-4AC2-A685-93FF55757ABB}" dt="2018-08-20T16:37:11.874" v="998" actId="20577"/>
          <ac:spMkLst>
            <pc:docMk/>
            <pc:sldMk cId="4168952096" sldId="424"/>
            <ac:spMk id="308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DADCA5F-CFA3-404F-935A-92E784C3B3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629472-F9CB-3A4E-B26F-CC87F3B5E1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04CC7-F23E-F047-96CA-C97CE23C045C}" type="datetimeFigureOut">
              <a:rPr lang="fr-FR" smtClean="0"/>
              <a:t>30/11/2018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BED1EA-4E6C-2942-B775-259F873115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FB1296-3D97-7C46-B36E-7D318D56AB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5E6FB-12C6-354E-B8FA-36AB2558BA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71372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8" name="Shape 3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defTabSz="685800" latinLnBrk="0">
      <a:defRPr sz="900">
        <a:latin typeface="+mn-lt"/>
        <a:ea typeface="+mn-ea"/>
        <a:cs typeface="+mn-cs"/>
        <a:sym typeface="Calibri"/>
      </a:defRPr>
    </a:lvl1pPr>
    <a:lvl2pPr indent="228600" defTabSz="685800" latinLnBrk="0">
      <a:defRPr sz="900">
        <a:latin typeface="+mn-lt"/>
        <a:ea typeface="+mn-ea"/>
        <a:cs typeface="+mn-cs"/>
        <a:sym typeface="Calibri"/>
      </a:defRPr>
    </a:lvl2pPr>
    <a:lvl3pPr indent="457200" defTabSz="685800" latinLnBrk="0">
      <a:defRPr sz="900">
        <a:latin typeface="+mn-lt"/>
        <a:ea typeface="+mn-ea"/>
        <a:cs typeface="+mn-cs"/>
        <a:sym typeface="Calibri"/>
      </a:defRPr>
    </a:lvl3pPr>
    <a:lvl4pPr indent="685800" defTabSz="685800" latinLnBrk="0">
      <a:defRPr sz="900">
        <a:latin typeface="+mn-lt"/>
        <a:ea typeface="+mn-ea"/>
        <a:cs typeface="+mn-cs"/>
        <a:sym typeface="Calibri"/>
      </a:defRPr>
    </a:lvl4pPr>
    <a:lvl5pPr indent="914400" defTabSz="685800" latinLnBrk="0">
      <a:defRPr sz="900">
        <a:latin typeface="+mn-lt"/>
        <a:ea typeface="+mn-ea"/>
        <a:cs typeface="+mn-cs"/>
        <a:sym typeface="Calibri"/>
      </a:defRPr>
    </a:lvl5pPr>
    <a:lvl6pPr indent="1143000" defTabSz="685800" latinLnBrk="0">
      <a:defRPr sz="900">
        <a:latin typeface="+mn-lt"/>
        <a:ea typeface="+mn-ea"/>
        <a:cs typeface="+mn-cs"/>
        <a:sym typeface="Calibri"/>
      </a:defRPr>
    </a:lvl6pPr>
    <a:lvl7pPr indent="1371600" defTabSz="685800" latinLnBrk="0">
      <a:defRPr sz="900">
        <a:latin typeface="+mn-lt"/>
        <a:ea typeface="+mn-ea"/>
        <a:cs typeface="+mn-cs"/>
        <a:sym typeface="Calibri"/>
      </a:defRPr>
    </a:lvl7pPr>
    <a:lvl8pPr indent="1600200" defTabSz="685800" latinLnBrk="0">
      <a:defRPr sz="900">
        <a:latin typeface="+mn-lt"/>
        <a:ea typeface="+mn-ea"/>
        <a:cs typeface="+mn-cs"/>
        <a:sym typeface="Calibri"/>
      </a:defRPr>
    </a:lvl8pPr>
    <a:lvl9pPr indent="1828800" defTabSz="685800" latinLnBrk="0">
      <a:defRPr sz="9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Cave à vin connectée</a:t>
            </a:r>
          </a:p>
        </p:txBody>
      </p:sp>
    </p:spTree>
    <p:extLst>
      <p:ext uri="{BB962C8B-B14F-4D97-AF65-F5344CB8AC3E}">
        <p14:creationId xmlns:p14="http://schemas.microsoft.com/office/powerpoint/2010/main" val="2103269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TAM : Marché total disponible</a:t>
            </a:r>
            <a:br>
              <a:rPr lang="fr-FR" dirty="0"/>
            </a:br>
            <a:r>
              <a:rPr lang="fr-FR" dirty="0"/>
              <a:t>Cout : 80€ unitaire (60 pour le module et 20 euros pour </a:t>
            </a:r>
            <a:r>
              <a:rPr lang="fr-FR" dirty="0" err="1"/>
              <a:t>R&amp;D+marge</a:t>
            </a:r>
            <a:r>
              <a:rPr lang="fr-FR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8707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-1" y="0"/>
            <a:ext cx="5366320" cy="4751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08" h="19883" extrusionOk="0">
                <a:moveTo>
                  <a:pt x="0" y="0"/>
                </a:moveTo>
                <a:lnTo>
                  <a:pt x="11905" y="0"/>
                </a:lnTo>
                <a:lnTo>
                  <a:pt x="12651" y="553"/>
                </a:lnTo>
                <a:cubicBezTo>
                  <a:pt x="18262" y="4956"/>
                  <a:pt x="21600" y="10304"/>
                  <a:pt x="20787" y="14451"/>
                </a:cubicBezTo>
                <a:cubicBezTo>
                  <a:pt x="19642" y="20259"/>
                  <a:pt x="10637" y="21600"/>
                  <a:pt x="434" y="17549"/>
                </a:cubicBezTo>
                <a:lnTo>
                  <a:pt x="0" y="1737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1000">
                <a:latin typeface="Ubuntu"/>
                <a:ea typeface="Ubuntu"/>
                <a:cs typeface="Ubuntu"/>
                <a:sym typeface="Ubuntu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36" name="Shape 36"/>
          <p:cNvSpPr>
            <a:spLocks noGrp="1"/>
          </p:cNvSpPr>
          <p:nvPr>
            <p:ph type="body" sz="quarter" idx="1"/>
          </p:nvPr>
        </p:nvSpPr>
        <p:spPr>
          <a:xfrm>
            <a:off x="1228725" y="3644774"/>
            <a:ext cx="3209926" cy="3739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300"/>
            </a:lvl2pPr>
            <a:lvl3pPr>
              <a:lnSpc>
                <a:spcPct val="100000"/>
              </a:lnSpc>
              <a:defRPr sz="1300"/>
            </a:lvl3pPr>
            <a:lvl4pPr marL="0" indent="0">
              <a:lnSpc>
                <a:spcPct val="100000"/>
              </a:lnSpc>
              <a:buSzTx/>
              <a:buNone/>
              <a:defRPr sz="1300"/>
            </a:lvl4pPr>
            <a:lvl5pPr>
              <a:lnSpc>
                <a:spcPct val="100000"/>
              </a:lnSpc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37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8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3pPr>
            <a:lvl4pPr marL="161999" indent="-242999"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80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hape 281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89" name="Shape 289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290" name="Shape 290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"/>
            </a:lvl1pPr>
            <a:lvl2pPr indent="342900">
              <a:lnSpc>
                <a:spcPct val="100000"/>
              </a:lnSpc>
              <a:defRPr sz="1300"/>
            </a:lvl2pPr>
            <a:lvl3pPr indent="685800">
              <a:lnSpc>
                <a:spcPct val="100000"/>
              </a:lnSpc>
              <a:defRPr sz="1300"/>
            </a:lvl3pPr>
            <a:lvl4pPr marL="0" indent="1028700">
              <a:lnSpc>
                <a:spcPct val="100000"/>
              </a:lnSpc>
              <a:buSzTx/>
              <a:buNone/>
              <a:defRPr sz="1300"/>
            </a:lvl4pPr>
            <a:lvl5pPr indent="1371600">
              <a:lnSpc>
                <a:spcPct val="100000"/>
              </a:lnSpc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9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Shape 300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3pPr>
            <a:lvl4pPr marL="161999" indent="-242999"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01" name="Shape 301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Modifier le style des sous-</a:t>
            </a:r>
            <a:r>
              <a:rPr lang="en-US" noProof="0" dirty="0" err="1"/>
              <a:t>titres</a:t>
            </a:r>
            <a:r>
              <a:rPr lang="en-US" noProof="0" dirty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406769"/>
            <a:ext cx="1357316" cy="299117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CONFIDENTIAL</a:t>
            </a:r>
            <a:endParaRPr lang="fr-FR" noProof="0" dirty="0"/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81366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6" fmla="*/ 121920 w 7155348"/>
              <a:gd name="connsiteY6" fmla="*/ 121920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4074087 w 7155348"/>
              <a:gd name="connsiteY0" fmla="*/ 0 h 6335671"/>
              <a:gd name="connsiteX1" fmla="*/ 4329454 w 7155348"/>
              <a:gd name="connsiteY1" fmla="*/ 176309 h 6335671"/>
              <a:gd name="connsiteX2" fmla="*/ 7113884 w 7155348"/>
              <a:gd name="connsiteY2" fmla="*/ 4604784 h 6335671"/>
              <a:gd name="connsiteX3" fmla="*/ 148583 w 7155348"/>
              <a:gd name="connsiteY3" fmla="*/ 5591849 h 6335671"/>
              <a:gd name="connsiteX4" fmla="*/ 0 w 7155348"/>
              <a:gd name="connsiteY4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5348" h="6335671">
                <a:moveTo>
                  <a:pt x="4074087" y="0"/>
                </a:move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Modifier le style des sous-</a:t>
            </a:r>
            <a:r>
              <a:rPr lang="en-US" noProof="0" dirty="0" err="1"/>
              <a:t>titres</a:t>
            </a:r>
            <a:r>
              <a:rPr lang="en-US" noProof="0" dirty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66613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5348" h="6335671">
                <a:moveTo>
                  <a:pt x="0" y="0"/>
                </a:moveTo>
                <a:lnTo>
                  <a:pt x="4074087" y="0"/>
                </a:ln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Modifier le style des sous-</a:t>
            </a:r>
            <a:r>
              <a:rPr lang="en-US" noProof="0" dirty="0" err="1"/>
              <a:t>titres</a:t>
            </a:r>
            <a:r>
              <a:rPr lang="en-US" noProof="0" dirty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00011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2138" y="1316038"/>
            <a:ext cx="7959725" cy="303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5890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0165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/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2784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6815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1228724" y="1706398"/>
            <a:ext cx="3430800" cy="92333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/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2413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1672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4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4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75033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6103510 w 9144000"/>
              <a:gd name="connsiteY1" fmla="*/ 0 h 5143500"/>
              <a:gd name="connsiteX2" fmla="*/ 5930721 w 9144000"/>
              <a:gd name="connsiteY2" fmla="*/ 119322 h 5143500"/>
              <a:gd name="connsiteX3" fmla="*/ 3832282 w 9144000"/>
              <a:gd name="connsiteY3" fmla="*/ 3457525 h 5143500"/>
              <a:gd name="connsiteX4" fmla="*/ 9081564 w 9144000"/>
              <a:gd name="connsiteY4" fmla="*/ 4201578 h 5143500"/>
              <a:gd name="connsiteX5" fmla="*/ 9144000 w 9144000"/>
              <a:gd name="connsiteY5" fmla="*/ 4177582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6103510" y="0"/>
                </a:lnTo>
                <a:lnTo>
                  <a:pt x="5930721" y="119322"/>
                </a:lnTo>
                <a:cubicBezTo>
                  <a:pt x="4483505" y="1176711"/>
                  <a:pt x="3622693" y="2461497"/>
                  <a:pt x="3832282" y="3457525"/>
                </a:cubicBezTo>
                <a:cubicBezTo>
                  <a:pt x="4127612" y="4852564"/>
                  <a:pt x="6450170" y="5174638"/>
                  <a:pt x="9081564" y="4201578"/>
                </a:cubicBezTo>
                <a:lnTo>
                  <a:pt x="9144000" y="4177582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21063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/>
              <a:t>Modifiez le style du titre</a:t>
            </a:r>
          </a:p>
        </p:txBody>
      </p:sp>
      <p:sp>
        <p:nvSpPr>
          <p:cNvPr id="4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903054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392">
          <p15:clr>
            <a:srgbClr val="FBAE40"/>
          </p15:clr>
        </p15:guide>
        <p15:guide id="2" orient="horz" pos="299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/>
          <p:cNvSpPr>
            <a:spLocks/>
          </p:cNvSpPr>
          <p:nvPr userDrawn="1"/>
        </p:nvSpPr>
        <p:spPr bwMode="auto">
          <a:xfrm>
            <a:off x="1" y="384726"/>
            <a:ext cx="6196409" cy="4758774"/>
          </a:xfrm>
          <a:custGeom>
            <a:avLst/>
            <a:gdLst>
              <a:gd name="connsiteX0" fmla="*/ 3647068 w 6196409"/>
              <a:gd name="connsiteY0" fmla="*/ 4 h 4758774"/>
              <a:gd name="connsiteX1" fmla="*/ 6023383 w 6196409"/>
              <a:gd name="connsiteY1" fmla="*/ 1088201 h 4758774"/>
              <a:gd name="connsiteX2" fmla="*/ 4446378 w 6196409"/>
              <a:gd name="connsiteY2" fmla="*/ 4739130 h 4758774"/>
              <a:gd name="connsiteX3" fmla="*/ 4422123 w 6196409"/>
              <a:gd name="connsiteY3" fmla="*/ 4758774 h 4758774"/>
              <a:gd name="connsiteX4" fmla="*/ 0 w 6196409"/>
              <a:gd name="connsiteY4" fmla="*/ 4758774 h 4758774"/>
              <a:gd name="connsiteX5" fmla="*/ 0 w 6196409"/>
              <a:gd name="connsiteY5" fmla="*/ 1052541 h 4758774"/>
              <a:gd name="connsiteX6" fmla="*/ 330910 w 6196409"/>
              <a:gd name="connsiteY6" fmla="*/ 874486 h 4758774"/>
              <a:gd name="connsiteX7" fmla="*/ 3647068 w 6196409"/>
              <a:gd name="connsiteY7" fmla="*/ 4 h 47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6409" h="4758774">
                <a:moveTo>
                  <a:pt x="3647068" y="4"/>
                </a:moveTo>
                <a:cubicBezTo>
                  <a:pt x="4770462" y="-1322"/>
                  <a:pt x="5660670" y="366110"/>
                  <a:pt x="6023383" y="1088201"/>
                </a:cubicBezTo>
                <a:cubicBezTo>
                  <a:pt x="6541851" y="2114035"/>
                  <a:pt x="5860162" y="3558218"/>
                  <a:pt x="4446378" y="4739130"/>
                </a:cubicBezTo>
                <a:lnTo>
                  <a:pt x="4422123" y="4758774"/>
                </a:lnTo>
                <a:lnTo>
                  <a:pt x="0" y="4758774"/>
                </a:lnTo>
                <a:lnTo>
                  <a:pt x="0" y="1052541"/>
                </a:lnTo>
                <a:lnTo>
                  <a:pt x="330910" y="874486"/>
                </a:lnTo>
                <a:cubicBezTo>
                  <a:pt x="1483060" y="289439"/>
                  <a:pt x="2655837" y="1174"/>
                  <a:pt x="3647068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92931" y="2581275"/>
            <a:ext cx="4198144" cy="70366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</a:lstStyle>
          <a:p>
            <a:r>
              <a:rPr lang="fr-FR"/>
              <a:t>Chapter Title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592931" y="3454400"/>
            <a:ext cx="4197725" cy="5238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1019215"/>
            <a:ext cx="1883569" cy="161582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200" b="0">
                <a:latin typeface="+mj-lt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  <p:sp>
        <p:nvSpPr>
          <p:cNvPr id="9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10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68275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514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20" name="Forme libre : forme 19"/>
          <p:cNvSpPr>
            <a:spLocks/>
          </p:cNvSpPr>
          <p:nvPr userDrawn="1"/>
        </p:nvSpPr>
        <p:spPr bwMode="auto">
          <a:xfrm>
            <a:off x="6515497" y="137825"/>
            <a:ext cx="2628503" cy="4364743"/>
          </a:xfrm>
          <a:custGeom>
            <a:avLst/>
            <a:gdLst>
              <a:gd name="connsiteX0" fmla="*/ 2628503 w 2628503"/>
              <a:gd name="connsiteY0" fmla="*/ 0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0" fmla="*/ 2628503 w 2628503"/>
              <a:gd name="connsiteY0" fmla="*/ 0 h 4364743"/>
              <a:gd name="connsiteX1" fmla="*/ 2628503 w 2628503"/>
              <a:gd name="connsiteY1" fmla="*/ 2529175 h 4364743"/>
              <a:gd name="connsiteX2" fmla="*/ 2628503 w 2628503"/>
              <a:gd name="connsiteY2" fmla="*/ 3528141 h 4364743"/>
              <a:gd name="connsiteX3" fmla="*/ 2420986 w 2628503"/>
              <a:gd name="connsiteY3" fmla="*/ 3683811 h 4364743"/>
              <a:gd name="connsiteX4" fmla="*/ 211536 w 2628503"/>
              <a:gd name="connsiteY4" fmla="*/ 4172305 h 4364743"/>
              <a:gd name="connsiteX5" fmla="*/ 1388630 w 2628503"/>
              <a:gd name="connsiteY5" fmla="*/ 1005829 h 4364743"/>
              <a:gd name="connsiteX6" fmla="*/ 2529826 w 2628503"/>
              <a:gd name="connsiteY6" fmla="*/ 59428 h 4364743"/>
              <a:gd name="connsiteX7" fmla="*/ 2628503 w 2628503"/>
              <a:gd name="connsiteY7" fmla="*/ 0 h 4364743"/>
              <a:gd name="connsiteX0" fmla="*/ 2628503 w 2719943"/>
              <a:gd name="connsiteY0" fmla="*/ 2529175 h 4364743"/>
              <a:gd name="connsiteX1" fmla="*/ 2628503 w 2719943"/>
              <a:gd name="connsiteY1" fmla="*/ 3528141 h 4364743"/>
              <a:gd name="connsiteX2" fmla="*/ 2420986 w 2719943"/>
              <a:gd name="connsiteY2" fmla="*/ 3683811 h 4364743"/>
              <a:gd name="connsiteX3" fmla="*/ 211536 w 2719943"/>
              <a:gd name="connsiteY3" fmla="*/ 4172305 h 4364743"/>
              <a:gd name="connsiteX4" fmla="*/ 1388630 w 2719943"/>
              <a:gd name="connsiteY4" fmla="*/ 1005829 h 4364743"/>
              <a:gd name="connsiteX5" fmla="*/ 2529826 w 2719943"/>
              <a:gd name="connsiteY5" fmla="*/ 59428 h 4364743"/>
              <a:gd name="connsiteX6" fmla="*/ 2628503 w 2719943"/>
              <a:gd name="connsiteY6" fmla="*/ 0 h 4364743"/>
              <a:gd name="connsiteX7" fmla="*/ 2719943 w 2719943"/>
              <a:gd name="connsiteY7" fmla="*/ 2620615 h 4364743"/>
              <a:gd name="connsiteX0" fmla="*/ 2628503 w 2628503"/>
              <a:gd name="connsiteY0" fmla="*/ 2529175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6" fmla="*/ 2628503 w 2628503"/>
              <a:gd name="connsiteY6" fmla="*/ 0 h 4364743"/>
              <a:gd name="connsiteX0" fmla="*/ 2628503 w 2628503"/>
              <a:gd name="connsiteY0" fmla="*/ 3528141 h 4364743"/>
              <a:gd name="connsiteX1" fmla="*/ 2420986 w 2628503"/>
              <a:gd name="connsiteY1" fmla="*/ 3683811 h 4364743"/>
              <a:gd name="connsiteX2" fmla="*/ 211536 w 2628503"/>
              <a:gd name="connsiteY2" fmla="*/ 4172305 h 4364743"/>
              <a:gd name="connsiteX3" fmla="*/ 1388630 w 2628503"/>
              <a:gd name="connsiteY3" fmla="*/ 1005829 h 4364743"/>
              <a:gd name="connsiteX4" fmla="*/ 2529826 w 2628503"/>
              <a:gd name="connsiteY4" fmla="*/ 59428 h 4364743"/>
              <a:gd name="connsiteX5" fmla="*/ 2628503 w 2628503"/>
              <a:gd name="connsiteY5" fmla="*/ 0 h 43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503" h="4364743">
                <a:moveTo>
                  <a:pt x="2628503" y="3528141"/>
                </a:moveTo>
                <a:lnTo>
                  <a:pt x="2420986" y="3683811"/>
                </a:lnTo>
                <a:cubicBezTo>
                  <a:pt x="1502181" y="4338737"/>
                  <a:pt x="614563" y="4562780"/>
                  <a:pt x="211536" y="4172305"/>
                </a:cubicBezTo>
                <a:cubicBezTo>
                  <a:pt x="-325833" y="3651671"/>
                  <a:pt x="194477" y="2234865"/>
                  <a:pt x="1388630" y="1005829"/>
                </a:cubicBezTo>
                <a:cubicBezTo>
                  <a:pt x="1759137" y="621755"/>
                  <a:pt x="2150468" y="301860"/>
                  <a:pt x="2529826" y="59428"/>
                </a:cubicBezTo>
                <a:lnTo>
                  <a:pt x="2628503" y="0"/>
                </a:lnTo>
              </a:path>
            </a:pathLst>
          </a:custGeom>
          <a:noFill/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 dirty="0"/>
          </a:p>
        </p:txBody>
      </p:sp>
      <p:sp>
        <p:nvSpPr>
          <p:cNvPr id="22" name="Forme libre : forme 21"/>
          <p:cNvSpPr>
            <a:spLocks/>
          </p:cNvSpPr>
          <p:nvPr userDrawn="1"/>
        </p:nvSpPr>
        <p:spPr bwMode="auto">
          <a:xfrm>
            <a:off x="6373064" y="1630654"/>
            <a:ext cx="2770935" cy="2974704"/>
          </a:xfrm>
          <a:custGeom>
            <a:avLst/>
            <a:gdLst>
              <a:gd name="connsiteX0" fmla="*/ 371526 w 2770935"/>
              <a:gd name="connsiteY0" fmla="*/ 498 h 2974704"/>
              <a:gd name="connsiteX1" fmla="*/ 2213696 w 2770935"/>
              <a:gd name="connsiteY1" fmla="*/ 970262 h 2974704"/>
              <a:gd name="connsiteX2" fmla="*/ 2693684 w 2770935"/>
              <a:gd name="connsiteY2" fmla="*/ 1418560 h 2974704"/>
              <a:gd name="connsiteX3" fmla="*/ 2770935 w 2770935"/>
              <a:gd name="connsiteY3" fmla="*/ 1501445 h 2974704"/>
              <a:gd name="connsiteX4" fmla="*/ 2770935 w 2770935"/>
              <a:gd name="connsiteY4" fmla="*/ 2974704 h 2974704"/>
              <a:gd name="connsiteX5" fmla="*/ 2756238 w 2770935"/>
              <a:gd name="connsiteY5" fmla="*/ 2970332 h 2974704"/>
              <a:gd name="connsiteX6" fmla="*/ 1283477 w 2770935"/>
              <a:gd name="connsiteY6" fmla="*/ 2073981 h 2974704"/>
              <a:gd name="connsiteX7" fmla="*/ 63098 w 2770935"/>
              <a:gd name="connsiteY7" fmla="*/ 106111 h 2974704"/>
              <a:gd name="connsiteX8" fmla="*/ 371526 w 2770935"/>
              <a:gd name="connsiteY8" fmla="*/ 498 h 2974704"/>
              <a:gd name="connsiteX0" fmla="*/ 371526 w 2770936"/>
              <a:gd name="connsiteY0" fmla="*/ 498 h 2974704"/>
              <a:gd name="connsiteX1" fmla="*/ 2213696 w 2770936"/>
              <a:gd name="connsiteY1" fmla="*/ 970262 h 2974704"/>
              <a:gd name="connsiteX2" fmla="*/ 2693684 w 2770936"/>
              <a:gd name="connsiteY2" fmla="*/ 1418560 h 2974704"/>
              <a:gd name="connsiteX3" fmla="*/ 2770935 w 2770936"/>
              <a:gd name="connsiteY3" fmla="*/ 1501445 h 2974704"/>
              <a:gd name="connsiteX4" fmla="*/ 2770936 w 2770936"/>
              <a:gd name="connsiteY4" fmla="*/ 2242846 h 2974704"/>
              <a:gd name="connsiteX5" fmla="*/ 2770935 w 2770936"/>
              <a:gd name="connsiteY5" fmla="*/ 2974704 h 2974704"/>
              <a:gd name="connsiteX6" fmla="*/ 2756238 w 2770936"/>
              <a:gd name="connsiteY6" fmla="*/ 2970332 h 2974704"/>
              <a:gd name="connsiteX7" fmla="*/ 1283477 w 2770936"/>
              <a:gd name="connsiteY7" fmla="*/ 2073981 h 2974704"/>
              <a:gd name="connsiteX8" fmla="*/ 63098 w 2770936"/>
              <a:gd name="connsiteY8" fmla="*/ 106111 h 2974704"/>
              <a:gd name="connsiteX9" fmla="*/ 371526 w 2770936"/>
              <a:gd name="connsiteY9" fmla="*/ 498 h 2974704"/>
              <a:gd name="connsiteX0" fmla="*/ 2770936 w 2862376"/>
              <a:gd name="connsiteY0" fmla="*/ 2242846 h 2974704"/>
              <a:gd name="connsiteX1" fmla="*/ 2770935 w 2862376"/>
              <a:gd name="connsiteY1" fmla="*/ 2974704 h 2974704"/>
              <a:gd name="connsiteX2" fmla="*/ 2756238 w 2862376"/>
              <a:gd name="connsiteY2" fmla="*/ 2970332 h 2974704"/>
              <a:gd name="connsiteX3" fmla="*/ 1283477 w 2862376"/>
              <a:gd name="connsiteY3" fmla="*/ 2073981 h 2974704"/>
              <a:gd name="connsiteX4" fmla="*/ 63098 w 2862376"/>
              <a:gd name="connsiteY4" fmla="*/ 106111 h 2974704"/>
              <a:gd name="connsiteX5" fmla="*/ 371526 w 2862376"/>
              <a:gd name="connsiteY5" fmla="*/ 498 h 2974704"/>
              <a:gd name="connsiteX6" fmla="*/ 2213696 w 2862376"/>
              <a:gd name="connsiteY6" fmla="*/ 970262 h 2974704"/>
              <a:gd name="connsiteX7" fmla="*/ 2693684 w 2862376"/>
              <a:gd name="connsiteY7" fmla="*/ 1418560 h 2974704"/>
              <a:gd name="connsiteX8" fmla="*/ 2770935 w 2862376"/>
              <a:gd name="connsiteY8" fmla="*/ 1501445 h 2974704"/>
              <a:gd name="connsiteX9" fmla="*/ 2862376 w 2862376"/>
              <a:gd name="connsiteY9" fmla="*/ 2334286 h 2974704"/>
              <a:gd name="connsiteX0" fmla="*/ 2770936 w 2770936"/>
              <a:gd name="connsiteY0" fmla="*/ 2242846 h 2974704"/>
              <a:gd name="connsiteX1" fmla="*/ 2770935 w 2770936"/>
              <a:gd name="connsiteY1" fmla="*/ 2974704 h 2974704"/>
              <a:gd name="connsiteX2" fmla="*/ 2756238 w 2770936"/>
              <a:gd name="connsiteY2" fmla="*/ 2970332 h 2974704"/>
              <a:gd name="connsiteX3" fmla="*/ 1283477 w 2770936"/>
              <a:gd name="connsiteY3" fmla="*/ 2073981 h 2974704"/>
              <a:gd name="connsiteX4" fmla="*/ 63098 w 2770936"/>
              <a:gd name="connsiteY4" fmla="*/ 106111 h 2974704"/>
              <a:gd name="connsiteX5" fmla="*/ 371526 w 2770936"/>
              <a:gd name="connsiteY5" fmla="*/ 498 h 2974704"/>
              <a:gd name="connsiteX6" fmla="*/ 2213696 w 2770936"/>
              <a:gd name="connsiteY6" fmla="*/ 970262 h 2974704"/>
              <a:gd name="connsiteX7" fmla="*/ 2693684 w 2770936"/>
              <a:gd name="connsiteY7" fmla="*/ 1418560 h 2974704"/>
              <a:gd name="connsiteX8" fmla="*/ 2770935 w 2770936"/>
              <a:gd name="connsiteY8" fmla="*/ 1501445 h 2974704"/>
              <a:gd name="connsiteX0" fmla="*/ 2770935 w 2770935"/>
              <a:gd name="connsiteY0" fmla="*/ 2974704 h 2974704"/>
              <a:gd name="connsiteX1" fmla="*/ 2756238 w 2770935"/>
              <a:gd name="connsiteY1" fmla="*/ 2970332 h 2974704"/>
              <a:gd name="connsiteX2" fmla="*/ 1283477 w 2770935"/>
              <a:gd name="connsiteY2" fmla="*/ 2073981 h 2974704"/>
              <a:gd name="connsiteX3" fmla="*/ 63098 w 2770935"/>
              <a:gd name="connsiteY3" fmla="*/ 106111 h 2974704"/>
              <a:gd name="connsiteX4" fmla="*/ 371526 w 2770935"/>
              <a:gd name="connsiteY4" fmla="*/ 498 h 2974704"/>
              <a:gd name="connsiteX5" fmla="*/ 2213696 w 2770935"/>
              <a:gd name="connsiteY5" fmla="*/ 970262 h 2974704"/>
              <a:gd name="connsiteX6" fmla="*/ 2693684 w 2770935"/>
              <a:gd name="connsiteY6" fmla="*/ 1418560 h 2974704"/>
              <a:gd name="connsiteX7" fmla="*/ 2770935 w 2770935"/>
              <a:gd name="connsiteY7" fmla="*/ 1501445 h 297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0935" h="2974704">
                <a:moveTo>
                  <a:pt x="2770935" y="2974704"/>
                </a:moveTo>
                <a:lnTo>
                  <a:pt x="2756238" y="2970332"/>
                </a:lnTo>
                <a:cubicBezTo>
                  <a:pt x="2344975" y="2832286"/>
                  <a:pt x="1811526" y="2516752"/>
                  <a:pt x="1283477" y="2073981"/>
                </a:cubicBezTo>
                <a:cubicBezTo>
                  <a:pt x="353258" y="1295389"/>
                  <a:pt x="-192926" y="405569"/>
                  <a:pt x="63098" y="106111"/>
                </a:cubicBezTo>
                <a:cubicBezTo>
                  <a:pt x="124970" y="29107"/>
                  <a:pt x="231647" y="-4582"/>
                  <a:pt x="371526" y="498"/>
                </a:cubicBezTo>
                <a:cubicBezTo>
                  <a:pt x="791165" y="15738"/>
                  <a:pt x="1509632" y="379901"/>
                  <a:pt x="2213696" y="970262"/>
                </a:cubicBezTo>
                <a:cubicBezTo>
                  <a:pt x="2388112" y="1117853"/>
                  <a:pt x="2549027" y="1268752"/>
                  <a:pt x="2693684" y="1418560"/>
                </a:cubicBezTo>
                <a:lnTo>
                  <a:pt x="2770935" y="1501445"/>
                </a:lnTo>
              </a:path>
            </a:pathLst>
          </a:custGeom>
          <a:noFill/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 dirty="0"/>
          </a:p>
        </p:txBody>
      </p:sp>
      <p:sp>
        <p:nvSpPr>
          <p:cNvPr id="24" name="Espace réservé pour une image  23"/>
          <p:cNvSpPr>
            <a:spLocks noGrp="1"/>
          </p:cNvSpPr>
          <p:nvPr>
            <p:ph type="pic" sz="quarter" idx="16"/>
          </p:nvPr>
        </p:nvSpPr>
        <p:spPr>
          <a:xfrm>
            <a:off x="6658494" y="1512888"/>
            <a:ext cx="2485505" cy="29940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31" name="Espace réservé du pied de page 3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3240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805805" y="927525"/>
            <a:ext cx="2619375" cy="24840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3810193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6260737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3810193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6260737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75293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6"/>
          </p:nvPr>
        </p:nvSpPr>
        <p:spPr>
          <a:xfrm>
            <a:off x="3514725" y="585788"/>
            <a:ext cx="5037138" cy="3921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96971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16"/>
          </p:nvPr>
        </p:nvSpPr>
        <p:spPr>
          <a:xfrm>
            <a:off x="4693395" y="0"/>
            <a:ext cx="4450605" cy="4816497"/>
          </a:xfrm>
          <a:custGeom>
            <a:avLst/>
            <a:gdLst>
              <a:gd name="connsiteX0" fmla="*/ 2194593 w 4450605"/>
              <a:gd name="connsiteY0" fmla="*/ 0 h 4816497"/>
              <a:gd name="connsiteX1" fmla="*/ 4450605 w 4450605"/>
              <a:gd name="connsiteY1" fmla="*/ 0 h 4816497"/>
              <a:gd name="connsiteX2" fmla="*/ 4450605 w 4450605"/>
              <a:gd name="connsiteY2" fmla="*/ 3897344 h 4816497"/>
              <a:gd name="connsiteX3" fmla="*/ 4384949 w 4450605"/>
              <a:gd name="connsiteY3" fmla="*/ 3950606 h 4816497"/>
              <a:gd name="connsiteX4" fmla="*/ 2146245 w 4450605"/>
              <a:gd name="connsiteY4" fmla="*/ 4812769 h 4816497"/>
              <a:gd name="connsiteX5" fmla="*/ 111834 w 4450605"/>
              <a:gd name="connsiteY5" fmla="*/ 2323260 h 4816497"/>
              <a:gd name="connsiteX6" fmla="*/ 2016850 w 4450605"/>
              <a:gd name="connsiteY6" fmla="*/ 92336 h 48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0605" h="4816497">
                <a:moveTo>
                  <a:pt x="2194593" y="0"/>
                </a:moveTo>
                <a:lnTo>
                  <a:pt x="4450605" y="0"/>
                </a:lnTo>
                <a:lnTo>
                  <a:pt x="4450605" y="3897344"/>
                </a:lnTo>
                <a:lnTo>
                  <a:pt x="4384949" y="3950606"/>
                </a:lnTo>
                <a:cubicBezTo>
                  <a:pt x="3727383" y="4448294"/>
                  <a:pt x="2929366" y="4774403"/>
                  <a:pt x="2146245" y="4812769"/>
                </a:cubicBezTo>
                <a:cubicBezTo>
                  <a:pt x="580004" y="4889500"/>
                  <a:pt x="-330800" y="3772632"/>
                  <a:pt x="111834" y="2323260"/>
                </a:cubicBezTo>
                <a:cubicBezTo>
                  <a:pt x="383160" y="1417402"/>
                  <a:pt x="1119995" y="598134"/>
                  <a:pt x="2016850" y="923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 dirty="0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47354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/>
          <p:cNvSpPr>
            <a:spLocks noGrp="1"/>
          </p:cNvSpPr>
          <p:nvPr>
            <p:ph type="pic" sz="quarter" idx="20"/>
          </p:nvPr>
        </p:nvSpPr>
        <p:spPr>
          <a:xfrm>
            <a:off x="1" y="1"/>
            <a:ext cx="4435627" cy="4819877"/>
          </a:xfrm>
          <a:custGeom>
            <a:avLst/>
            <a:gdLst>
              <a:gd name="connsiteX0" fmla="*/ 0 w 4435627"/>
              <a:gd name="connsiteY0" fmla="*/ 0 h 4819877"/>
              <a:gd name="connsiteX1" fmla="*/ 2213472 w 4435627"/>
              <a:gd name="connsiteY1" fmla="*/ 0 h 4819877"/>
              <a:gd name="connsiteX2" fmla="*/ 2423366 w 4435627"/>
              <a:gd name="connsiteY2" fmla="*/ 108981 h 4819877"/>
              <a:gd name="connsiteX3" fmla="*/ 4324049 w 4435627"/>
              <a:gd name="connsiteY3" fmla="*/ 2333640 h 4819877"/>
              <a:gd name="connsiteX4" fmla="*/ 2294265 w 4435627"/>
              <a:gd name="connsiteY4" fmla="*/ 4816159 h 4819877"/>
              <a:gd name="connsiteX5" fmla="*/ 60655 w 4435627"/>
              <a:gd name="connsiteY5" fmla="*/ 3956417 h 4819877"/>
              <a:gd name="connsiteX6" fmla="*/ 0 w 4435627"/>
              <a:gd name="connsiteY6" fmla="*/ 3907239 h 48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627" h="4819877">
                <a:moveTo>
                  <a:pt x="0" y="0"/>
                </a:moveTo>
                <a:lnTo>
                  <a:pt x="2213472" y="0"/>
                </a:lnTo>
                <a:lnTo>
                  <a:pt x="2423366" y="108981"/>
                </a:lnTo>
                <a:cubicBezTo>
                  <a:pt x="3318181" y="613359"/>
                  <a:pt x="4053340" y="1430326"/>
                  <a:pt x="4324049" y="2333640"/>
                </a:cubicBezTo>
                <a:cubicBezTo>
                  <a:pt x="4765675" y="3778942"/>
                  <a:pt x="3856944" y="4892675"/>
                  <a:pt x="2294265" y="4816159"/>
                </a:cubicBezTo>
                <a:cubicBezTo>
                  <a:pt x="1512926" y="4777901"/>
                  <a:pt x="716725" y="4452708"/>
                  <a:pt x="60655" y="3956417"/>
                </a:cubicBezTo>
                <a:lnTo>
                  <a:pt x="0" y="39072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85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7593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47593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80909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xfrm>
            <a:off x="5121061" y="1706398"/>
            <a:ext cx="3430802" cy="92333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/>
            </a:lvl1pPr>
            <a:lvl2pPr indent="342900">
              <a:defRPr sz="1300"/>
            </a:lvl2pPr>
            <a:lvl3pPr indent="685800">
              <a:defRPr sz="1300"/>
            </a:lvl3pPr>
            <a:lvl4pPr marL="0" indent="1028700">
              <a:buSzTx/>
              <a:buNone/>
              <a:defRPr sz="1300"/>
            </a:lvl4pPr>
            <a:lvl5pPr indent="1371600"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9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742133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Modifier le style des sous-</a:t>
            </a:r>
            <a:r>
              <a:rPr lang="en-US" noProof="0" err="1"/>
              <a:t>titres</a:t>
            </a:r>
            <a:r>
              <a:rPr lang="en-US" noProof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406769"/>
            <a:ext cx="1357316" cy="299117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CONFIDENTIAL</a:t>
            </a:r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149982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6" fmla="*/ 121920 w 7155348"/>
              <a:gd name="connsiteY6" fmla="*/ 121920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4074087 w 7155348"/>
              <a:gd name="connsiteY0" fmla="*/ 0 h 6335671"/>
              <a:gd name="connsiteX1" fmla="*/ 4329454 w 7155348"/>
              <a:gd name="connsiteY1" fmla="*/ 176309 h 6335671"/>
              <a:gd name="connsiteX2" fmla="*/ 7113884 w 7155348"/>
              <a:gd name="connsiteY2" fmla="*/ 4604784 h 6335671"/>
              <a:gd name="connsiteX3" fmla="*/ 148583 w 7155348"/>
              <a:gd name="connsiteY3" fmla="*/ 5591849 h 6335671"/>
              <a:gd name="connsiteX4" fmla="*/ 0 w 7155348"/>
              <a:gd name="connsiteY4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5348" h="6335671">
                <a:moveTo>
                  <a:pt x="4074087" y="0"/>
                </a:move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Modifier le style des sous-</a:t>
            </a:r>
            <a:r>
              <a:rPr lang="en-US" noProof="0" err="1"/>
              <a:t>titres</a:t>
            </a:r>
            <a:r>
              <a:rPr lang="en-US" noProof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854577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5348" h="6335671">
                <a:moveTo>
                  <a:pt x="0" y="0"/>
                </a:moveTo>
                <a:lnTo>
                  <a:pt x="4074087" y="0"/>
                </a:ln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Modifier le style des sous-</a:t>
            </a:r>
            <a:r>
              <a:rPr lang="en-US" noProof="0" err="1"/>
              <a:t>titres</a:t>
            </a:r>
            <a:r>
              <a:rPr lang="en-US" noProof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89232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2138" y="1316038"/>
            <a:ext cx="7959725" cy="303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9849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99827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/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418353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196650"/>
            <a:ext cx="837118" cy="266400"/>
          </a:xfrm>
          <a:prstGeom prst="rect">
            <a:avLst/>
          </a:prstGeom>
        </p:spPr>
      </p:pic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843149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/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398132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839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0" y="384722"/>
            <a:ext cx="6196514" cy="4758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9" h="21594" extrusionOk="0">
                <a:moveTo>
                  <a:pt x="12042" y="0"/>
                </a:moveTo>
                <a:cubicBezTo>
                  <a:pt x="15751" y="-6"/>
                  <a:pt x="18691" y="1661"/>
                  <a:pt x="19888" y="4938"/>
                </a:cubicBezTo>
                <a:cubicBezTo>
                  <a:pt x="21600" y="9593"/>
                  <a:pt x="19349" y="16146"/>
                  <a:pt x="14681" y="21505"/>
                </a:cubicBezTo>
                <a:lnTo>
                  <a:pt x="14601" y="21594"/>
                </a:lnTo>
                <a:lnTo>
                  <a:pt x="0" y="21594"/>
                </a:lnTo>
                <a:lnTo>
                  <a:pt x="0" y="4776"/>
                </a:lnTo>
                <a:lnTo>
                  <a:pt x="1093" y="3968"/>
                </a:lnTo>
                <a:cubicBezTo>
                  <a:pt x="4897" y="1313"/>
                  <a:pt x="8769" y="5"/>
                  <a:pt x="120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Ubuntu"/>
                <a:ea typeface="Ubuntu"/>
                <a:cs typeface="Ubuntu"/>
                <a:sym typeface="Ubuntu"/>
              </a:defRPr>
            </a:pPr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title"/>
          </p:nvPr>
        </p:nvSpPr>
        <p:spPr>
          <a:xfrm>
            <a:off x="592931" y="2581275"/>
            <a:ext cx="4198145" cy="70366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400">
                <a:solidFill>
                  <a:srgbClr val="230066"/>
                </a:solidFill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592931" y="3454400"/>
            <a:ext cx="4197726" cy="5238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 marL="40498" indent="-121499"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592931" y="1019215"/>
            <a:ext cx="1883569" cy="161582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pic>
        <p:nvPicPr>
          <p:cNvPr id="10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0"/>
            <a:ext cx="839947" cy="267303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4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4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00286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6103510 w 9144000"/>
              <a:gd name="connsiteY1" fmla="*/ 0 h 5143500"/>
              <a:gd name="connsiteX2" fmla="*/ 5930721 w 9144000"/>
              <a:gd name="connsiteY2" fmla="*/ 119322 h 5143500"/>
              <a:gd name="connsiteX3" fmla="*/ 3832282 w 9144000"/>
              <a:gd name="connsiteY3" fmla="*/ 3457525 h 5143500"/>
              <a:gd name="connsiteX4" fmla="*/ 9081564 w 9144000"/>
              <a:gd name="connsiteY4" fmla="*/ 4201578 h 5143500"/>
              <a:gd name="connsiteX5" fmla="*/ 9144000 w 9144000"/>
              <a:gd name="connsiteY5" fmla="*/ 4177582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6103510" y="0"/>
                </a:lnTo>
                <a:lnTo>
                  <a:pt x="5930721" y="119322"/>
                </a:lnTo>
                <a:cubicBezTo>
                  <a:pt x="4483505" y="1176711"/>
                  <a:pt x="3622693" y="2461497"/>
                  <a:pt x="3832282" y="3457525"/>
                </a:cubicBezTo>
                <a:cubicBezTo>
                  <a:pt x="4127612" y="4852564"/>
                  <a:pt x="6450170" y="5174638"/>
                  <a:pt x="9081564" y="4201578"/>
                </a:cubicBezTo>
                <a:lnTo>
                  <a:pt x="9144000" y="4177582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21063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/>
              <a:t>Modifiez le style du titre</a:t>
            </a:r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19584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392">
          <p15:clr>
            <a:srgbClr val="FBAE40"/>
          </p15:clr>
        </p15:guide>
        <p15:guide id="2" orient="horz" pos="299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/>
          <p:cNvSpPr>
            <a:spLocks/>
          </p:cNvSpPr>
          <p:nvPr userDrawn="1"/>
        </p:nvSpPr>
        <p:spPr bwMode="auto">
          <a:xfrm>
            <a:off x="1" y="384726"/>
            <a:ext cx="6196409" cy="4758774"/>
          </a:xfrm>
          <a:custGeom>
            <a:avLst/>
            <a:gdLst>
              <a:gd name="connsiteX0" fmla="*/ 3647068 w 6196409"/>
              <a:gd name="connsiteY0" fmla="*/ 4 h 4758774"/>
              <a:gd name="connsiteX1" fmla="*/ 6023383 w 6196409"/>
              <a:gd name="connsiteY1" fmla="*/ 1088201 h 4758774"/>
              <a:gd name="connsiteX2" fmla="*/ 4446378 w 6196409"/>
              <a:gd name="connsiteY2" fmla="*/ 4739130 h 4758774"/>
              <a:gd name="connsiteX3" fmla="*/ 4422123 w 6196409"/>
              <a:gd name="connsiteY3" fmla="*/ 4758774 h 4758774"/>
              <a:gd name="connsiteX4" fmla="*/ 0 w 6196409"/>
              <a:gd name="connsiteY4" fmla="*/ 4758774 h 4758774"/>
              <a:gd name="connsiteX5" fmla="*/ 0 w 6196409"/>
              <a:gd name="connsiteY5" fmla="*/ 1052541 h 4758774"/>
              <a:gd name="connsiteX6" fmla="*/ 330910 w 6196409"/>
              <a:gd name="connsiteY6" fmla="*/ 874486 h 4758774"/>
              <a:gd name="connsiteX7" fmla="*/ 3647068 w 6196409"/>
              <a:gd name="connsiteY7" fmla="*/ 4 h 47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6409" h="4758774">
                <a:moveTo>
                  <a:pt x="3647068" y="4"/>
                </a:moveTo>
                <a:cubicBezTo>
                  <a:pt x="4770462" y="-1322"/>
                  <a:pt x="5660670" y="366110"/>
                  <a:pt x="6023383" y="1088201"/>
                </a:cubicBezTo>
                <a:cubicBezTo>
                  <a:pt x="6541851" y="2114035"/>
                  <a:pt x="5860162" y="3558218"/>
                  <a:pt x="4446378" y="4739130"/>
                </a:cubicBezTo>
                <a:lnTo>
                  <a:pt x="4422123" y="4758774"/>
                </a:lnTo>
                <a:lnTo>
                  <a:pt x="0" y="4758774"/>
                </a:lnTo>
                <a:lnTo>
                  <a:pt x="0" y="1052541"/>
                </a:lnTo>
                <a:lnTo>
                  <a:pt x="330910" y="874486"/>
                </a:lnTo>
                <a:cubicBezTo>
                  <a:pt x="1483060" y="289439"/>
                  <a:pt x="2655837" y="1174"/>
                  <a:pt x="3647068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92931" y="2581275"/>
            <a:ext cx="4198144" cy="70366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</a:lstStyle>
          <a:p>
            <a:r>
              <a:rPr lang="fr-FR"/>
              <a:t>Chapter Title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592931" y="3454400"/>
            <a:ext cx="4197725" cy="5238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1019215"/>
            <a:ext cx="1883569" cy="161582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200" b="0">
                <a:latin typeface="+mj-lt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9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10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83196"/>
            <a:ext cx="690891" cy="21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08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514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20" name="Forme libre : forme 19"/>
          <p:cNvSpPr>
            <a:spLocks/>
          </p:cNvSpPr>
          <p:nvPr userDrawn="1"/>
        </p:nvSpPr>
        <p:spPr bwMode="auto">
          <a:xfrm>
            <a:off x="6515497" y="137825"/>
            <a:ext cx="2628503" cy="4364743"/>
          </a:xfrm>
          <a:custGeom>
            <a:avLst/>
            <a:gdLst>
              <a:gd name="connsiteX0" fmla="*/ 2628503 w 2628503"/>
              <a:gd name="connsiteY0" fmla="*/ 0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0" fmla="*/ 2628503 w 2628503"/>
              <a:gd name="connsiteY0" fmla="*/ 0 h 4364743"/>
              <a:gd name="connsiteX1" fmla="*/ 2628503 w 2628503"/>
              <a:gd name="connsiteY1" fmla="*/ 2529175 h 4364743"/>
              <a:gd name="connsiteX2" fmla="*/ 2628503 w 2628503"/>
              <a:gd name="connsiteY2" fmla="*/ 3528141 h 4364743"/>
              <a:gd name="connsiteX3" fmla="*/ 2420986 w 2628503"/>
              <a:gd name="connsiteY3" fmla="*/ 3683811 h 4364743"/>
              <a:gd name="connsiteX4" fmla="*/ 211536 w 2628503"/>
              <a:gd name="connsiteY4" fmla="*/ 4172305 h 4364743"/>
              <a:gd name="connsiteX5" fmla="*/ 1388630 w 2628503"/>
              <a:gd name="connsiteY5" fmla="*/ 1005829 h 4364743"/>
              <a:gd name="connsiteX6" fmla="*/ 2529826 w 2628503"/>
              <a:gd name="connsiteY6" fmla="*/ 59428 h 4364743"/>
              <a:gd name="connsiteX7" fmla="*/ 2628503 w 2628503"/>
              <a:gd name="connsiteY7" fmla="*/ 0 h 4364743"/>
              <a:gd name="connsiteX0" fmla="*/ 2628503 w 2719943"/>
              <a:gd name="connsiteY0" fmla="*/ 2529175 h 4364743"/>
              <a:gd name="connsiteX1" fmla="*/ 2628503 w 2719943"/>
              <a:gd name="connsiteY1" fmla="*/ 3528141 h 4364743"/>
              <a:gd name="connsiteX2" fmla="*/ 2420986 w 2719943"/>
              <a:gd name="connsiteY2" fmla="*/ 3683811 h 4364743"/>
              <a:gd name="connsiteX3" fmla="*/ 211536 w 2719943"/>
              <a:gd name="connsiteY3" fmla="*/ 4172305 h 4364743"/>
              <a:gd name="connsiteX4" fmla="*/ 1388630 w 2719943"/>
              <a:gd name="connsiteY4" fmla="*/ 1005829 h 4364743"/>
              <a:gd name="connsiteX5" fmla="*/ 2529826 w 2719943"/>
              <a:gd name="connsiteY5" fmla="*/ 59428 h 4364743"/>
              <a:gd name="connsiteX6" fmla="*/ 2628503 w 2719943"/>
              <a:gd name="connsiteY6" fmla="*/ 0 h 4364743"/>
              <a:gd name="connsiteX7" fmla="*/ 2719943 w 2719943"/>
              <a:gd name="connsiteY7" fmla="*/ 2620615 h 4364743"/>
              <a:gd name="connsiteX0" fmla="*/ 2628503 w 2628503"/>
              <a:gd name="connsiteY0" fmla="*/ 2529175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6" fmla="*/ 2628503 w 2628503"/>
              <a:gd name="connsiteY6" fmla="*/ 0 h 4364743"/>
              <a:gd name="connsiteX0" fmla="*/ 2628503 w 2628503"/>
              <a:gd name="connsiteY0" fmla="*/ 3528141 h 4364743"/>
              <a:gd name="connsiteX1" fmla="*/ 2420986 w 2628503"/>
              <a:gd name="connsiteY1" fmla="*/ 3683811 h 4364743"/>
              <a:gd name="connsiteX2" fmla="*/ 211536 w 2628503"/>
              <a:gd name="connsiteY2" fmla="*/ 4172305 h 4364743"/>
              <a:gd name="connsiteX3" fmla="*/ 1388630 w 2628503"/>
              <a:gd name="connsiteY3" fmla="*/ 1005829 h 4364743"/>
              <a:gd name="connsiteX4" fmla="*/ 2529826 w 2628503"/>
              <a:gd name="connsiteY4" fmla="*/ 59428 h 4364743"/>
              <a:gd name="connsiteX5" fmla="*/ 2628503 w 2628503"/>
              <a:gd name="connsiteY5" fmla="*/ 0 h 43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503" h="4364743">
                <a:moveTo>
                  <a:pt x="2628503" y="3528141"/>
                </a:moveTo>
                <a:lnTo>
                  <a:pt x="2420986" y="3683811"/>
                </a:lnTo>
                <a:cubicBezTo>
                  <a:pt x="1502181" y="4338737"/>
                  <a:pt x="614563" y="4562780"/>
                  <a:pt x="211536" y="4172305"/>
                </a:cubicBezTo>
                <a:cubicBezTo>
                  <a:pt x="-325833" y="3651671"/>
                  <a:pt x="194477" y="2234865"/>
                  <a:pt x="1388630" y="1005829"/>
                </a:cubicBezTo>
                <a:cubicBezTo>
                  <a:pt x="1759137" y="621755"/>
                  <a:pt x="2150468" y="301860"/>
                  <a:pt x="2529826" y="59428"/>
                </a:cubicBezTo>
                <a:lnTo>
                  <a:pt x="2628503" y="0"/>
                </a:lnTo>
              </a:path>
            </a:pathLst>
          </a:custGeom>
          <a:noFill/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/>
          </a:p>
        </p:txBody>
      </p:sp>
      <p:sp>
        <p:nvSpPr>
          <p:cNvPr id="22" name="Forme libre : forme 21"/>
          <p:cNvSpPr>
            <a:spLocks/>
          </p:cNvSpPr>
          <p:nvPr userDrawn="1"/>
        </p:nvSpPr>
        <p:spPr bwMode="auto">
          <a:xfrm>
            <a:off x="6373064" y="1630654"/>
            <a:ext cx="2770935" cy="2974704"/>
          </a:xfrm>
          <a:custGeom>
            <a:avLst/>
            <a:gdLst>
              <a:gd name="connsiteX0" fmla="*/ 371526 w 2770935"/>
              <a:gd name="connsiteY0" fmla="*/ 498 h 2974704"/>
              <a:gd name="connsiteX1" fmla="*/ 2213696 w 2770935"/>
              <a:gd name="connsiteY1" fmla="*/ 970262 h 2974704"/>
              <a:gd name="connsiteX2" fmla="*/ 2693684 w 2770935"/>
              <a:gd name="connsiteY2" fmla="*/ 1418560 h 2974704"/>
              <a:gd name="connsiteX3" fmla="*/ 2770935 w 2770935"/>
              <a:gd name="connsiteY3" fmla="*/ 1501445 h 2974704"/>
              <a:gd name="connsiteX4" fmla="*/ 2770935 w 2770935"/>
              <a:gd name="connsiteY4" fmla="*/ 2974704 h 2974704"/>
              <a:gd name="connsiteX5" fmla="*/ 2756238 w 2770935"/>
              <a:gd name="connsiteY5" fmla="*/ 2970332 h 2974704"/>
              <a:gd name="connsiteX6" fmla="*/ 1283477 w 2770935"/>
              <a:gd name="connsiteY6" fmla="*/ 2073981 h 2974704"/>
              <a:gd name="connsiteX7" fmla="*/ 63098 w 2770935"/>
              <a:gd name="connsiteY7" fmla="*/ 106111 h 2974704"/>
              <a:gd name="connsiteX8" fmla="*/ 371526 w 2770935"/>
              <a:gd name="connsiteY8" fmla="*/ 498 h 2974704"/>
              <a:gd name="connsiteX0" fmla="*/ 371526 w 2770936"/>
              <a:gd name="connsiteY0" fmla="*/ 498 h 2974704"/>
              <a:gd name="connsiteX1" fmla="*/ 2213696 w 2770936"/>
              <a:gd name="connsiteY1" fmla="*/ 970262 h 2974704"/>
              <a:gd name="connsiteX2" fmla="*/ 2693684 w 2770936"/>
              <a:gd name="connsiteY2" fmla="*/ 1418560 h 2974704"/>
              <a:gd name="connsiteX3" fmla="*/ 2770935 w 2770936"/>
              <a:gd name="connsiteY3" fmla="*/ 1501445 h 2974704"/>
              <a:gd name="connsiteX4" fmla="*/ 2770936 w 2770936"/>
              <a:gd name="connsiteY4" fmla="*/ 2242846 h 2974704"/>
              <a:gd name="connsiteX5" fmla="*/ 2770935 w 2770936"/>
              <a:gd name="connsiteY5" fmla="*/ 2974704 h 2974704"/>
              <a:gd name="connsiteX6" fmla="*/ 2756238 w 2770936"/>
              <a:gd name="connsiteY6" fmla="*/ 2970332 h 2974704"/>
              <a:gd name="connsiteX7" fmla="*/ 1283477 w 2770936"/>
              <a:gd name="connsiteY7" fmla="*/ 2073981 h 2974704"/>
              <a:gd name="connsiteX8" fmla="*/ 63098 w 2770936"/>
              <a:gd name="connsiteY8" fmla="*/ 106111 h 2974704"/>
              <a:gd name="connsiteX9" fmla="*/ 371526 w 2770936"/>
              <a:gd name="connsiteY9" fmla="*/ 498 h 2974704"/>
              <a:gd name="connsiteX0" fmla="*/ 2770936 w 2862376"/>
              <a:gd name="connsiteY0" fmla="*/ 2242846 h 2974704"/>
              <a:gd name="connsiteX1" fmla="*/ 2770935 w 2862376"/>
              <a:gd name="connsiteY1" fmla="*/ 2974704 h 2974704"/>
              <a:gd name="connsiteX2" fmla="*/ 2756238 w 2862376"/>
              <a:gd name="connsiteY2" fmla="*/ 2970332 h 2974704"/>
              <a:gd name="connsiteX3" fmla="*/ 1283477 w 2862376"/>
              <a:gd name="connsiteY3" fmla="*/ 2073981 h 2974704"/>
              <a:gd name="connsiteX4" fmla="*/ 63098 w 2862376"/>
              <a:gd name="connsiteY4" fmla="*/ 106111 h 2974704"/>
              <a:gd name="connsiteX5" fmla="*/ 371526 w 2862376"/>
              <a:gd name="connsiteY5" fmla="*/ 498 h 2974704"/>
              <a:gd name="connsiteX6" fmla="*/ 2213696 w 2862376"/>
              <a:gd name="connsiteY6" fmla="*/ 970262 h 2974704"/>
              <a:gd name="connsiteX7" fmla="*/ 2693684 w 2862376"/>
              <a:gd name="connsiteY7" fmla="*/ 1418560 h 2974704"/>
              <a:gd name="connsiteX8" fmla="*/ 2770935 w 2862376"/>
              <a:gd name="connsiteY8" fmla="*/ 1501445 h 2974704"/>
              <a:gd name="connsiteX9" fmla="*/ 2862376 w 2862376"/>
              <a:gd name="connsiteY9" fmla="*/ 2334286 h 2974704"/>
              <a:gd name="connsiteX0" fmla="*/ 2770936 w 2770936"/>
              <a:gd name="connsiteY0" fmla="*/ 2242846 h 2974704"/>
              <a:gd name="connsiteX1" fmla="*/ 2770935 w 2770936"/>
              <a:gd name="connsiteY1" fmla="*/ 2974704 h 2974704"/>
              <a:gd name="connsiteX2" fmla="*/ 2756238 w 2770936"/>
              <a:gd name="connsiteY2" fmla="*/ 2970332 h 2974704"/>
              <a:gd name="connsiteX3" fmla="*/ 1283477 w 2770936"/>
              <a:gd name="connsiteY3" fmla="*/ 2073981 h 2974704"/>
              <a:gd name="connsiteX4" fmla="*/ 63098 w 2770936"/>
              <a:gd name="connsiteY4" fmla="*/ 106111 h 2974704"/>
              <a:gd name="connsiteX5" fmla="*/ 371526 w 2770936"/>
              <a:gd name="connsiteY5" fmla="*/ 498 h 2974704"/>
              <a:gd name="connsiteX6" fmla="*/ 2213696 w 2770936"/>
              <a:gd name="connsiteY6" fmla="*/ 970262 h 2974704"/>
              <a:gd name="connsiteX7" fmla="*/ 2693684 w 2770936"/>
              <a:gd name="connsiteY7" fmla="*/ 1418560 h 2974704"/>
              <a:gd name="connsiteX8" fmla="*/ 2770935 w 2770936"/>
              <a:gd name="connsiteY8" fmla="*/ 1501445 h 2974704"/>
              <a:gd name="connsiteX0" fmla="*/ 2770935 w 2770935"/>
              <a:gd name="connsiteY0" fmla="*/ 2974704 h 2974704"/>
              <a:gd name="connsiteX1" fmla="*/ 2756238 w 2770935"/>
              <a:gd name="connsiteY1" fmla="*/ 2970332 h 2974704"/>
              <a:gd name="connsiteX2" fmla="*/ 1283477 w 2770935"/>
              <a:gd name="connsiteY2" fmla="*/ 2073981 h 2974704"/>
              <a:gd name="connsiteX3" fmla="*/ 63098 w 2770935"/>
              <a:gd name="connsiteY3" fmla="*/ 106111 h 2974704"/>
              <a:gd name="connsiteX4" fmla="*/ 371526 w 2770935"/>
              <a:gd name="connsiteY4" fmla="*/ 498 h 2974704"/>
              <a:gd name="connsiteX5" fmla="*/ 2213696 w 2770935"/>
              <a:gd name="connsiteY5" fmla="*/ 970262 h 2974704"/>
              <a:gd name="connsiteX6" fmla="*/ 2693684 w 2770935"/>
              <a:gd name="connsiteY6" fmla="*/ 1418560 h 2974704"/>
              <a:gd name="connsiteX7" fmla="*/ 2770935 w 2770935"/>
              <a:gd name="connsiteY7" fmla="*/ 1501445 h 297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0935" h="2974704">
                <a:moveTo>
                  <a:pt x="2770935" y="2974704"/>
                </a:moveTo>
                <a:lnTo>
                  <a:pt x="2756238" y="2970332"/>
                </a:lnTo>
                <a:cubicBezTo>
                  <a:pt x="2344975" y="2832286"/>
                  <a:pt x="1811526" y="2516752"/>
                  <a:pt x="1283477" y="2073981"/>
                </a:cubicBezTo>
                <a:cubicBezTo>
                  <a:pt x="353258" y="1295389"/>
                  <a:pt x="-192926" y="405569"/>
                  <a:pt x="63098" y="106111"/>
                </a:cubicBezTo>
                <a:cubicBezTo>
                  <a:pt x="124970" y="29107"/>
                  <a:pt x="231647" y="-4582"/>
                  <a:pt x="371526" y="498"/>
                </a:cubicBezTo>
                <a:cubicBezTo>
                  <a:pt x="791165" y="15738"/>
                  <a:pt x="1509632" y="379901"/>
                  <a:pt x="2213696" y="970262"/>
                </a:cubicBezTo>
                <a:cubicBezTo>
                  <a:pt x="2388112" y="1117853"/>
                  <a:pt x="2549027" y="1268752"/>
                  <a:pt x="2693684" y="1418560"/>
                </a:cubicBezTo>
                <a:lnTo>
                  <a:pt x="2770935" y="1501445"/>
                </a:lnTo>
              </a:path>
            </a:pathLst>
          </a:custGeom>
          <a:noFill/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/>
          </a:p>
        </p:txBody>
      </p:sp>
      <p:sp>
        <p:nvSpPr>
          <p:cNvPr id="24" name="Espace réservé pour une image  23"/>
          <p:cNvSpPr>
            <a:spLocks noGrp="1"/>
          </p:cNvSpPr>
          <p:nvPr>
            <p:ph type="pic" sz="quarter" idx="16"/>
          </p:nvPr>
        </p:nvSpPr>
        <p:spPr>
          <a:xfrm>
            <a:off x="6658494" y="1512888"/>
            <a:ext cx="2485505" cy="29940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31" name="Espace réservé du pied de page 3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869478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805805" y="927525"/>
            <a:ext cx="2619375" cy="24840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3810193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6260737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3810193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6260737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4215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6"/>
          </p:nvPr>
        </p:nvSpPr>
        <p:spPr>
          <a:xfrm>
            <a:off x="3514725" y="585788"/>
            <a:ext cx="5037138" cy="3921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414891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16"/>
          </p:nvPr>
        </p:nvSpPr>
        <p:spPr>
          <a:xfrm>
            <a:off x="4693395" y="0"/>
            <a:ext cx="4450605" cy="4816497"/>
          </a:xfrm>
          <a:custGeom>
            <a:avLst/>
            <a:gdLst>
              <a:gd name="connsiteX0" fmla="*/ 2194593 w 4450605"/>
              <a:gd name="connsiteY0" fmla="*/ 0 h 4816497"/>
              <a:gd name="connsiteX1" fmla="*/ 4450605 w 4450605"/>
              <a:gd name="connsiteY1" fmla="*/ 0 h 4816497"/>
              <a:gd name="connsiteX2" fmla="*/ 4450605 w 4450605"/>
              <a:gd name="connsiteY2" fmla="*/ 3897344 h 4816497"/>
              <a:gd name="connsiteX3" fmla="*/ 4384949 w 4450605"/>
              <a:gd name="connsiteY3" fmla="*/ 3950606 h 4816497"/>
              <a:gd name="connsiteX4" fmla="*/ 2146245 w 4450605"/>
              <a:gd name="connsiteY4" fmla="*/ 4812769 h 4816497"/>
              <a:gd name="connsiteX5" fmla="*/ 111834 w 4450605"/>
              <a:gd name="connsiteY5" fmla="*/ 2323260 h 4816497"/>
              <a:gd name="connsiteX6" fmla="*/ 2016850 w 4450605"/>
              <a:gd name="connsiteY6" fmla="*/ 92336 h 48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0605" h="4816497">
                <a:moveTo>
                  <a:pt x="2194593" y="0"/>
                </a:moveTo>
                <a:lnTo>
                  <a:pt x="4450605" y="0"/>
                </a:lnTo>
                <a:lnTo>
                  <a:pt x="4450605" y="3897344"/>
                </a:lnTo>
                <a:lnTo>
                  <a:pt x="4384949" y="3950606"/>
                </a:lnTo>
                <a:cubicBezTo>
                  <a:pt x="3727383" y="4448294"/>
                  <a:pt x="2929366" y="4774403"/>
                  <a:pt x="2146245" y="4812769"/>
                </a:cubicBezTo>
                <a:cubicBezTo>
                  <a:pt x="580004" y="4889500"/>
                  <a:pt x="-330800" y="3772632"/>
                  <a:pt x="111834" y="2323260"/>
                </a:cubicBezTo>
                <a:cubicBezTo>
                  <a:pt x="383160" y="1417402"/>
                  <a:pt x="1119995" y="598134"/>
                  <a:pt x="2016850" y="923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408568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/>
          <p:cNvSpPr>
            <a:spLocks noGrp="1"/>
          </p:cNvSpPr>
          <p:nvPr>
            <p:ph type="pic" sz="quarter" idx="20"/>
          </p:nvPr>
        </p:nvSpPr>
        <p:spPr>
          <a:xfrm>
            <a:off x="1" y="1"/>
            <a:ext cx="4435627" cy="4819877"/>
          </a:xfrm>
          <a:custGeom>
            <a:avLst/>
            <a:gdLst>
              <a:gd name="connsiteX0" fmla="*/ 0 w 4435627"/>
              <a:gd name="connsiteY0" fmla="*/ 0 h 4819877"/>
              <a:gd name="connsiteX1" fmla="*/ 2213472 w 4435627"/>
              <a:gd name="connsiteY1" fmla="*/ 0 h 4819877"/>
              <a:gd name="connsiteX2" fmla="*/ 2423366 w 4435627"/>
              <a:gd name="connsiteY2" fmla="*/ 108981 h 4819877"/>
              <a:gd name="connsiteX3" fmla="*/ 4324049 w 4435627"/>
              <a:gd name="connsiteY3" fmla="*/ 2333640 h 4819877"/>
              <a:gd name="connsiteX4" fmla="*/ 2294265 w 4435627"/>
              <a:gd name="connsiteY4" fmla="*/ 4816159 h 4819877"/>
              <a:gd name="connsiteX5" fmla="*/ 60655 w 4435627"/>
              <a:gd name="connsiteY5" fmla="*/ 3956417 h 4819877"/>
              <a:gd name="connsiteX6" fmla="*/ 0 w 4435627"/>
              <a:gd name="connsiteY6" fmla="*/ 3907239 h 48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627" h="4819877">
                <a:moveTo>
                  <a:pt x="0" y="0"/>
                </a:moveTo>
                <a:lnTo>
                  <a:pt x="2213472" y="0"/>
                </a:lnTo>
                <a:lnTo>
                  <a:pt x="2423366" y="108981"/>
                </a:lnTo>
                <a:cubicBezTo>
                  <a:pt x="3318181" y="613359"/>
                  <a:pt x="4053340" y="1430326"/>
                  <a:pt x="4324049" y="2333640"/>
                </a:cubicBezTo>
                <a:cubicBezTo>
                  <a:pt x="4765675" y="3778942"/>
                  <a:pt x="3856944" y="4892675"/>
                  <a:pt x="2294265" y="4816159"/>
                </a:cubicBezTo>
                <a:cubicBezTo>
                  <a:pt x="1512926" y="4777901"/>
                  <a:pt x="716725" y="4452708"/>
                  <a:pt x="60655" y="3956417"/>
                </a:cubicBezTo>
                <a:lnTo>
                  <a:pt x="0" y="39072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85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7593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47593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949112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e niveau 1…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 lIns="0" tIns="0" rIns="0" bIns="0"/>
          <a:lstStyle>
            <a:lvl1pPr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1pPr>
            <a:lvl2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2pPr>
            <a:lvl3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3pPr>
            <a:lvl4pPr marL="161999" indent="-242999">
              <a:buChar char="-"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4pPr>
            <a:lvl5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5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290135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e du titre"/>
          <p:cNvSpPr>
            <a:spLocks noGrp="1"/>
          </p:cNvSpPr>
          <p:nvPr>
            <p:ph type="title"/>
          </p:nvPr>
        </p:nvSpPr>
        <p:spPr>
          <a:xfrm>
            <a:off x="592931" y="292763"/>
            <a:ext cx="7958139" cy="606519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rgbClr val="00D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72" name="Texte niveau 1…"/>
          <p:cNvSpPr>
            <a:spLocks noGrp="1"/>
          </p:cNvSpPr>
          <p:nvPr>
            <p:ph type="body" idx="1"/>
          </p:nvPr>
        </p:nvSpPr>
        <p:spPr>
          <a:xfrm>
            <a:off x="593328" y="1255712"/>
            <a:ext cx="7957344" cy="26320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>
                <a:solidFill>
                  <a:srgbClr val="FFFFFF"/>
                </a:solidFill>
              </a:defRPr>
            </a:lvl1pPr>
            <a:lvl2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3pPr>
            <a:lvl4pPr marL="242999" indent="-323999">
              <a:lnSpc>
                <a:spcPct val="120000"/>
              </a:lnSpc>
              <a:buChar char="-"/>
              <a:defRPr sz="3200">
                <a:solidFill>
                  <a:srgbClr val="FFFFFF"/>
                </a:solidFill>
              </a:defRPr>
            </a:lvl4pPr>
            <a:lvl5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7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399978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 anchor="t"/>
          <a:lstStyle>
            <a:lvl1pPr>
              <a:defRPr sz="24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t>Texte du titre</a:t>
            </a:r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 marL="40498" indent="-121499"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xfrm>
            <a:off x="8728868" y="4698012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" name="Texte du titre"/>
          <p:cNvSpPr>
            <a:spLocks noGrp="1"/>
          </p:cNvSpPr>
          <p:nvPr>
            <p:ph type="title"/>
          </p:nvPr>
        </p:nvSpPr>
        <p:spPr>
          <a:xfrm>
            <a:off x="1228724" y="1706399"/>
            <a:ext cx="3430800" cy="9233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83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0009601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Texte du titre"/>
          <p:cNvSpPr>
            <a:spLocks noGrp="1"/>
          </p:cNvSpPr>
          <p:nvPr>
            <p:ph type="title"/>
          </p:nvPr>
        </p:nvSpPr>
        <p:spPr>
          <a:xfrm>
            <a:off x="5121062" y="1706399"/>
            <a:ext cx="3430801" cy="9233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92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2927542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igure"/>
          <p:cNvSpPr/>
          <p:nvPr/>
        </p:nvSpPr>
        <p:spPr>
          <a:xfrm>
            <a:off x="0" y="384726"/>
            <a:ext cx="6196411" cy="4758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9" h="21594" extrusionOk="0">
                <a:moveTo>
                  <a:pt x="12042" y="0"/>
                </a:moveTo>
                <a:cubicBezTo>
                  <a:pt x="15751" y="-6"/>
                  <a:pt x="18691" y="1661"/>
                  <a:pt x="19888" y="4938"/>
                </a:cubicBezTo>
                <a:cubicBezTo>
                  <a:pt x="21600" y="9593"/>
                  <a:pt x="19349" y="16146"/>
                  <a:pt x="14681" y="21505"/>
                </a:cubicBezTo>
                <a:lnTo>
                  <a:pt x="14601" y="21594"/>
                </a:lnTo>
                <a:lnTo>
                  <a:pt x="0" y="21594"/>
                </a:lnTo>
                <a:lnTo>
                  <a:pt x="0" y="4776"/>
                </a:lnTo>
                <a:lnTo>
                  <a:pt x="1093" y="3968"/>
                </a:lnTo>
                <a:cubicBezTo>
                  <a:pt x="4897" y="1313"/>
                  <a:pt x="8769" y="5"/>
                  <a:pt x="120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" name="Texte du titre"/>
          <p:cNvSpPr>
            <a:spLocks noGrp="1"/>
          </p:cNvSpPr>
          <p:nvPr>
            <p:ph type="title"/>
          </p:nvPr>
        </p:nvSpPr>
        <p:spPr>
          <a:xfrm>
            <a:off x="592931" y="2581275"/>
            <a:ext cx="4198145" cy="7036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101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2931" y="3454400"/>
            <a:ext cx="4197726" cy="52387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2" name="Rectangle"/>
          <p:cNvSpPr>
            <a:spLocks noGrp="1"/>
          </p:cNvSpPr>
          <p:nvPr>
            <p:ph type="body" sz="quarter" idx="13"/>
          </p:nvPr>
        </p:nvSpPr>
        <p:spPr>
          <a:xfrm>
            <a:off x="592931" y="1019215"/>
            <a:ext cx="1883569" cy="1615828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0200">
                <a:latin typeface="Ubuntu Medium"/>
                <a:ea typeface="Ubuntu Medium"/>
                <a:cs typeface="Ubuntu Medium"/>
                <a:sym typeface="Ubuntu Medium"/>
              </a:defRPr>
            </a:pPr>
            <a:endParaRPr/>
          </a:p>
        </p:txBody>
      </p:sp>
      <p:pic>
        <p:nvPicPr>
          <p:cNvPr id="103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4763632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 c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igure"/>
          <p:cNvSpPr/>
          <p:nvPr/>
        </p:nvSpPr>
        <p:spPr>
          <a:xfrm>
            <a:off x="0" y="384726"/>
            <a:ext cx="6196411" cy="4758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9" h="21594" extrusionOk="0">
                <a:moveTo>
                  <a:pt x="12042" y="0"/>
                </a:moveTo>
                <a:cubicBezTo>
                  <a:pt x="15751" y="-6"/>
                  <a:pt x="18691" y="1661"/>
                  <a:pt x="19888" y="4938"/>
                </a:cubicBezTo>
                <a:cubicBezTo>
                  <a:pt x="21600" y="9593"/>
                  <a:pt x="19349" y="16146"/>
                  <a:pt x="14681" y="21505"/>
                </a:cubicBezTo>
                <a:lnTo>
                  <a:pt x="14601" y="21594"/>
                </a:lnTo>
                <a:lnTo>
                  <a:pt x="0" y="21594"/>
                </a:lnTo>
                <a:lnTo>
                  <a:pt x="0" y="4776"/>
                </a:lnTo>
                <a:lnTo>
                  <a:pt x="1093" y="3968"/>
                </a:lnTo>
                <a:cubicBezTo>
                  <a:pt x="4897" y="1313"/>
                  <a:pt x="8769" y="5"/>
                  <a:pt x="120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2" name="Texte du titre"/>
          <p:cNvSpPr>
            <a:spLocks noGrp="1"/>
          </p:cNvSpPr>
          <p:nvPr>
            <p:ph type="title"/>
          </p:nvPr>
        </p:nvSpPr>
        <p:spPr>
          <a:xfrm>
            <a:off x="592931" y="2581275"/>
            <a:ext cx="4198145" cy="7036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113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2931" y="3454400"/>
            <a:ext cx="4197726" cy="52387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14" name="Rectangle"/>
          <p:cNvSpPr>
            <a:spLocks noGrp="1"/>
          </p:cNvSpPr>
          <p:nvPr>
            <p:ph type="body" sz="quarter" idx="13"/>
          </p:nvPr>
        </p:nvSpPr>
        <p:spPr>
          <a:xfrm>
            <a:off x="592931" y="1019215"/>
            <a:ext cx="1883569" cy="1615828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0200">
                <a:latin typeface="Ubuntu Medium"/>
                <a:ea typeface="Ubuntu Medium"/>
                <a:cs typeface="Ubuntu Medium"/>
                <a:sym typeface="Ubuntu Medium"/>
              </a:defRPr>
            </a:pPr>
            <a:endParaRPr/>
          </a:p>
        </p:txBody>
      </p:sp>
      <p:pic>
        <p:nvPicPr>
          <p:cNvPr id="115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8283614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24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5" name="Rectangle"/>
          <p:cNvSpPr>
            <a:spLocks noGrp="1"/>
          </p:cNvSpPr>
          <p:nvPr>
            <p:ph type="body" sz="quarter" idx="13"/>
          </p:nvPr>
        </p:nvSpPr>
        <p:spPr>
          <a:xfrm>
            <a:off x="3514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26" name="Rectangle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33611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27" name="Ligne"/>
          <p:cNvSpPr/>
          <p:nvPr/>
        </p:nvSpPr>
        <p:spPr>
          <a:xfrm>
            <a:off x="6515496" y="137824"/>
            <a:ext cx="2628504" cy="4364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18" h="20663" extrusionOk="0">
                <a:moveTo>
                  <a:pt x="19218" y="16702"/>
                </a:moveTo>
                <a:lnTo>
                  <a:pt x="17701" y="17439"/>
                </a:lnTo>
                <a:cubicBezTo>
                  <a:pt x="10983" y="20539"/>
                  <a:pt x="4494" y="21600"/>
                  <a:pt x="1547" y="19752"/>
                </a:cubicBezTo>
                <a:cubicBezTo>
                  <a:pt x="-2382" y="17287"/>
                  <a:pt x="1422" y="10580"/>
                  <a:pt x="10153" y="4762"/>
                </a:cubicBezTo>
                <a:cubicBezTo>
                  <a:pt x="12862" y="2943"/>
                  <a:pt x="15723" y="1429"/>
                  <a:pt x="18497" y="281"/>
                </a:cubicBezTo>
                <a:lnTo>
                  <a:pt x="19218" y="0"/>
                </a:lnTo>
              </a:path>
            </a:pathLst>
          </a:custGeom>
          <a:ln>
            <a:solidFill>
              <a:srgbClr val="00D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8" name="Ligne"/>
          <p:cNvSpPr/>
          <p:nvPr/>
        </p:nvSpPr>
        <p:spPr>
          <a:xfrm>
            <a:off x="6373064" y="1630653"/>
            <a:ext cx="2770935" cy="2974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94" h="21567" extrusionOk="0">
                <a:moveTo>
                  <a:pt x="20194" y="21567"/>
                </a:moveTo>
                <a:lnTo>
                  <a:pt x="20087" y="21535"/>
                </a:lnTo>
                <a:cubicBezTo>
                  <a:pt x="17090" y="20534"/>
                  <a:pt x="13202" y="18247"/>
                  <a:pt x="9354" y="15037"/>
                </a:cubicBezTo>
                <a:cubicBezTo>
                  <a:pt x="2574" y="9392"/>
                  <a:pt x="-1406" y="2941"/>
                  <a:pt x="460" y="770"/>
                </a:cubicBezTo>
                <a:cubicBezTo>
                  <a:pt x="911" y="211"/>
                  <a:pt x="1688" y="-33"/>
                  <a:pt x="2708" y="4"/>
                </a:cubicBezTo>
                <a:cubicBezTo>
                  <a:pt x="5766" y="114"/>
                  <a:pt x="11002" y="2755"/>
                  <a:pt x="16133" y="7035"/>
                </a:cubicBezTo>
                <a:cubicBezTo>
                  <a:pt x="17404" y="8105"/>
                  <a:pt x="18577" y="9199"/>
                  <a:pt x="19631" y="10285"/>
                </a:cubicBezTo>
                <a:lnTo>
                  <a:pt x="20194" y="10886"/>
                </a:lnTo>
              </a:path>
            </a:pathLst>
          </a:custGeom>
          <a:ln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9" name="Image"/>
          <p:cNvSpPr>
            <a:spLocks noGrp="1"/>
          </p:cNvSpPr>
          <p:nvPr>
            <p:ph type="pic" sz="quarter" idx="15"/>
          </p:nvPr>
        </p:nvSpPr>
        <p:spPr>
          <a:xfrm>
            <a:off x="6658494" y="1512887"/>
            <a:ext cx="2485506" cy="29940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0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0764920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38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9" name="Rectangle"/>
          <p:cNvSpPr>
            <a:spLocks noGrp="1"/>
          </p:cNvSpPr>
          <p:nvPr>
            <p:ph type="body" sz="quarter" idx="13"/>
          </p:nvPr>
        </p:nvSpPr>
        <p:spPr>
          <a:xfrm>
            <a:off x="3805804" y="927524"/>
            <a:ext cx="2619376" cy="138500"/>
          </a:xfrm>
          <a:prstGeom prst="rect">
            <a:avLst/>
          </a:prstGeom>
        </p:spPr>
        <p:txBody>
          <a:bodyPr lIns="0" tIns="0" rIns="0" bIns="0"/>
          <a:lstStyle/>
          <a:p>
            <a:pPr defTabSz="548640">
              <a:spcBef>
                <a:spcPts val="700"/>
              </a:spcBef>
              <a:defRPr sz="800">
                <a:solidFill>
                  <a:schemeClr val="accent6"/>
                </a:solidFill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0" name="Rectangle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33611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41" name="Rectangle"/>
          <p:cNvSpPr>
            <a:spLocks noGrp="1"/>
          </p:cNvSpPr>
          <p:nvPr>
            <p:ph type="body" sz="quarter" idx="15"/>
          </p:nvPr>
        </p:nvSpPr>
        <p:spPr>
          <a:xfrm>
            <a:off x="3810193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2" name="Rectangle"/>
          <p:cNvSpPr>
            <a:spLocks noGrp="1"/>
          </p:cNvSpPr>
          <p:nvPr>
            <p:ph type="body" sz="quarter" idx="16"/>
          </p:nvPr>
        </p:nvSpPr>
        <p:spPr>
          <a:xfrm>
            <a:off x="6260736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3" name="Rectangle"/>
          <p:cNvSpPr>
            <a:spLocks noGrp="1"/>
          </p:cNvSpPr>
          <p:nvPr>
            <p:ph type="body" sz="quarter" idx="17"/>
          </p:nvPr>
        </p:nvSpPr>
        <p:spPr>
          <a:xfrm>
            <a:off x="3810193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4" name="Rectangle"/>
          <p:cNvSpPr>
            <a:spLocks noGrp="1"/>
          </p:cNvSpPr>
          <p:nvPr>
            <p:ph type="body" sz="quarter" idx="18"/>
          </p:nvPr>
        </p:nvSpPr>
        <p:spPr>
          <a:xfrm>
            <a:off x="6260736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5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4529174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53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54" name="Rectangle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55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9510090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63" name="Texte niveau 1…"/>
          <p:cNvSpPr>
            <a:spLocks noGrp="1"/>
          </p:cNvSpPr>
          <p:nvPr>
            <p:ph type="body" sz="half" idx="1"/>
          </p:nvPr>
        </p:nvSpPr>
        <p:spPr>
          <a:xfrm>
            <a:off x="5937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64" name="Rectangle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65" name="Image"/>
          <p:cNvSpPr>
            <a:spLocks noGrp="1"/>
          </p:cNvSpPr>
          <p:nvPr>
            <p:ph type="pic" idx="14"/>
          </p:nvPr>
        </p:nvSpPr>
        <p:spPr>
          <a:xfrm>
            <a:off x="4693394" y="0"/>
            <a:ext cx="4450606" cy="48164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6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062154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Image"/>
          <p:cNvSpPr>
            <a:spLocks noGrp="1"/>
          </p:cNvSpPr>
          <p:nvPr>
            <p:ph type="pic" idx="13"/>
          </p:nvPr>
        </p:nvSpPr>
        <p:spPr>
          <a:xfrm>
            <a:off x="0" y="1"/>
            <a:ext cx="4435630" cy="48198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4" name="Texte du titre"/>
          <p:cNvSpPr>
            <a:spLocks noGrp="1"/>
          </p:cNvSpPr>
          <p:nvPr>
            <p:ph type="title"/>
          </p:nvPr>
        </p:nvSpPr>
        <p:spPr>
          <a:xfrm>
            <a:off x="4758530" y="535781"/>
            <a:ext cx="2620170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75" name="Texte niveau 1…"/>
          <p:cNvSpPr>
            <a:spLocks noGrp="1"/>
          </p:cNvSpPr>
          <p:nvPr>
            <p:ph type="body" sz="half" idx="1"/>
          </p:nvPr>
        </p:nvSpPr>
        <p:spPr>
          <a:xfrm>
            <a:off x="47593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quarter" idx="14"/>
          </p:nvPr>
        </p:nvSpPr>
        <p:spPr>
          <a:xfrm>
            <a:off x="47593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7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3886537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5" name="Texte du titre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186" name="Texte niveau 1…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 lIns="0" tIns="0" rIns="0" bIns="0"/>
          <a:lstStyle>
            <a:lvl1pPr>
              <a:defRPr sz="1300"/>
            </a:lvl1pPr>
            <a:lvl2pPr marL="0" indent="342900">
              <a:buSzTx/>
              <a:buNone/>
              <a:defRPr sz="1300"/>
            </a:lvl2pPr>
            <a:lvl3pPr marL="0" indent="685800">
              <a:buSzTx/>
              <a:buNone/>
              <a:defRPr sz="1300"/>
            </a:lvl3pPr>
            <a:lvl4pPr marL="0" indent="1028700">
              <a:buSzTx/>
              <a:buNone/>
              <a:defRPr sz="1300"/>
            </a:lvl4pPr>
            <a:lvl5pPr marL="0" indent="1371600">
              <a:buSzTx/>
              <a:buNone/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87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658506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xfrm>
            <a:off x="1228725" y="3644774"/>
            <a:ext cx="3209926" cy="3739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300"/>
            </a:lvl2pPr>
            <a:lvl3pPr>
              <a:lnSpc>
                <a:spcPct val="100000"/>
              </a:lnSpc>
              <a:defRPr sz="1300"/>
            </a:lvl3pPr>
            <a:lvl4pPr marL="0" indent="0">
              <a:lnSpc>
                <a:spcPct val="100000"/>
              </a:lnSpc>
              <a:buSzTx/>
              <a:buNone/>
              <a:defRPr sz="1300"/>
            </a:lvl4pPr>
            <a:lvl5pPr>
              <a:lnSpc>
                <a:spcPct val="100000"/>
              </a:lnSpc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75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8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e niveau 1…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 lIns="0" tIns="0" rIns="0" bIns="0"/>
          <a:lstStyle>
            <a:lvl1pPr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1pPr>
            <a:lvl2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2pPr>
            <a:lvl3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3pPr>
            <a:lvl4pPr marL="161999" indent="-242999">
              <a:buChar char="-"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4pPr>
            <a:lvl5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5419384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e du titre"/>
          <p:cNvSpPr>
            <a:spLocks noGrp="1"/>
          </p:cNvSpPr>
          <p:nvPr>
            <p:ph type="title"/>
          </p:nvPr>
        </p:nvSpPr>
        <p:spPr>
          <a:xfrm>
            <a:off x="592931" y="292763"/>
            <a:ext cx="7958139" cy="606519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rgbClr val="00D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205" name="Texte niveau 1…"/>
          <p:cNvSpPr>
            <a:spLocks noGrp="1"/>
          </p:cNvSpPr>
          <p:nvPr>
            <p:ph type="body" idx="1"/>
          </p:nvPr>
        </p:nvSpPr>
        <p:spPr>
          <a:xfrm>
            <a:off x="593328" y="1255712"/>
            <a:ext cx="7957344" cy="26320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>
                <a:solidFill>
                  <a:srgbClr val="FFFFFF"/>
                </a:solidFill>
              </a:defRPr>
            </a:lvl1pPr>
            <a:lvl2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3pPr>
            <a:lvl4pPr marL="242999" indent="-323999">
              <a:lnSpc>
                <a:spcPct val="120000"/>
              </a:lnSpc>
              <a:buChar char="-"/>
              <a:defRPr sz="3200">
                <a:solidFill>
                  <a:srgbClr val="FFFFFF"/>
                </a:solidFill>
              </a:defRPr>
            </a:lvl4pPr>
            <a:lvl5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0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5254451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Image"/>
          <p:cNvSpPr>
            <a:spLocks noGrp="1"/>
          </p:cNvSpPr>
          <p:nvPr>
            <p:ph type="pic" idx="13"/>
          </p:nvPr>
        </p:nvSpPr>
        <p:spPr>
          <a:xfrm>
            <a:off x="0" y="1"/>
            <a:ext cx="4435630" cy="48198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5" name="Texte du titre"/>
          <p:cNvSpPr>
            <a:spLocks noGrp="1"/>
          </p:cNvSpPr>
          <p:nvPr>
            <p:ph type="title"/>
          </p:nvPr>
        </p:nvSpPr>
        <p:spPr>
          <a:xfrm>
            <a:off x="4758530" y="535781"/>
            <a:ext cx="2620170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16" name="Texte niveau 1…"/>
          <p:cNvSpPr>
            <a:spLocks noGrp="1"/>
          </p:cNvSpPr>
          <p:nvPr>
            <p:ph type="body" sz="half" idx="1"/>
          </p:nvPr>
        </p:nvSpPr>
        <p:spPr>
          <a:xfrm>
            <a:off x="47593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17" name="Rectangle"/>
          <p:cNvSpPr>
            <a:spLocks noGrp="1"/>
          </p:cNvSpPr>
          <p:nvPr>
            <p:ph type="body" sz="quarter" idx="14"/>
          </p:nvPr>
        </p:nvSpPr>
        <p:spPr>
          <a:xfrm>
            <a:off x="47593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218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237378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26" name="Texte niveau 1…"/>
          <p:cNvSpPr>
            <a:spLocks noGrp="1"/>
          </p:cNvSpPr>
          <p:nvPr>
            <p:ph type="body" sz="half" idx="1"/>
          </p:nvPr>
        </p:nvSpPr>
        <p:spPr>
          <a:xfrm>
            <a:off x="5937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27" name="Rectangle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228" name="Image"/>
          <p:cNvSpPr>
            <a:spLocks noGrp="1"/>
          </p:cNvSpPr>
          <p:nvPr>
            <p:ph type="pic" idx="14"/>
          </p:nvPr>
        </p:nvSpPr>
        <p:spPr>
          <a:xfrm>
            <a:off x="4693394" y="0"/>
            <a:ext cx="4450606" cy="48164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9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6371925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e du titre"/>
          <p:cNvSpPr>
            <a:spLocks noGrp="1"/>
          </p:cNvSpPr>
          <p:nvPr>
            <p:ph type="title"/>
          </p:nvPr>
        </p:nvSpPr>
        <p:spPr>
          <a:xfrm>
            <a:off x="592930" y="280140"/>
            <a:ext cx="7958140" cy="708579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237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/>
            </a:lvl1pPr>
            <a:lvl2pPr marL="0" indent="0">
              <a:lnSpc>
                <a:spcPct val="120000"/>
              </a:lnSpc>
              <a:buSzTx/>
              <a:buNone/>
              <a:defRPr sz="3200"/>
            </a:lvl2pPr>
            <a:lvl3pPr marL="0" indent="0">
              <a:lnSpc>
                <a:spcPct val="120000"/>
              </a:lnSpc>
              <a:buSzTx/>
              <a:buNone/>
              <a:defRPr sz="3200"/>
            </a:lvl3pPr>
            <a:lvl4pPr marL="242999" indent="-323999">
              <a:lnSpc>
                <a:spcPct val="120000"/>
              </a:lnSpc>
              <a:buChar char="-"/>
              <a:defRPr sz="3200"/>
            </a:lvl4pPr>
            <a:lvl5pPr marL="0" indent="0">
              <a:lnSpc>
                <a:spcPct val="120000"/>
              </a:lnSpc>
              <a:buSzTx/>
              <a:buNone/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8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6364937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Ligne"/>
          <p:cNvSpPr/>
          <p:nvPr/>
        </p:nvSpPr>
        <p:spPr>
          <a:xfrm>
            <a:off x="0" y="0"/>
            <a:ext cx="5366512" cy="4751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09" h="19883" extrusionOk="0">
                <a:moveTo>
                  <a:pt x="11905" y="0"/>
                </a:moveTo>
                <a:lnTo>
                  <a:pt x="12651" y="553"/>
                </a:lnTo>
                <a:cubicBezTo>
                  <a:pt x="18262" y="4956"/>
                  <a:pt x="21600" y="10304"/>
                  <a:pt x="20787" y="14451"/>
                </a:cubicBezTo>
                <a:cubicBezTo>
                  <a:pt x="19642" y="20259"/>
                  <a:pt x="10637" y="21600"/>
                  <a:pt x="434" y="17549"/>
                </a:cubicBezTo>
                <a:lnTo>
                  <a:pt x="0" y="17370"/>
                </a:lnTo>
              </a:path>
            </a:pathLst>
          </a:custGeom>
          <a:ln w="12700">
            <a:solidFill>
              <a:srgbClr val="00DFFF"/>
            </a:solidFill>
          </a:ln>
        </p:spPr>
        <p:txBody>
          <a:bodyPr lIns="45719" rIns="45719"/>
          <a:lstStyle/>
          <a:p>
            <a:pPr>
              <a:defRPr sz="1000"/>
            </a:pPr>
            <a:endParaRPr/>
          </a:p>
        </p:txBody>
      </p:sp>
      <p:sp>
        <p:nvSpPr>
          <p:cNvPr id="246" name="Texte du titre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247" name="Texte niveau 1…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 lIns="0" tIns="0" rIns="0" bIns="0"/>
          <a:lstStyle>
            <a:lvl1pPr>
              <a:defRPr sz="1300"/>
            </a:lvl1pPr>
            <a:lvl2pPr marL="0" indent="342900">
              <a:buSzTx/>
              <a:buNone/>
              <a:defRPr sz="1300"/>
            </a:lvl2pPr>
            <a:lvl3pPr marL="0" indent="685800">
              <a:buSzTx/>
              <a:buNone/>
              <a:defRPr sz="1300"/>
            </a:lvl3pPr>
            <a:lvl4pPr marL="0" indent="1028700">
              <a:buSzTx/>
              <a:buNone/>
              <a:defRPr sz="1300"/>
            </a:lvl4pPr>
            <a:lvl5pPr marL="0" indent="1371600">
              <a:buSzTx/>
              <a:buNone/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48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4438144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66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67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805804" y="927524"/>
            <a:ext cx="2619376" cy="248402"/>
          </a:xfrm>
          <a:prstGeom prst="rect">
            <a:avLst/>
          </a:prstGeom>
        </p:spPr>
        <p:txBody>
          <a:bodyPr/>
          <a:lstStyle/>
          <a:p>
            <a:pPr>
              <a:defRPr sz="1000">
                <a:solidFill>
                  <a:schemeClr val="accent6"/>
                </a:solidFill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68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3810193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0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6260736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1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3810193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2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6260736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3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9313765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81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82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514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3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4" name="Forme libre : forme 19"/>
          <p:cNvSpPr/>
          <p:nvPr/>
        </p:nvSpPr>
        <p:spPr>
          <a:xfrm>
            <a:off x="6515496" y="137824"/>
            <a:ext cx="2628504" cy="4364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18" h="20663" extrusionOk="0">
                <a:moveTo>
                  <a:pt x="19218" y="16702"/>
                </a:moveTo>
                <a:lnTo>
                  <a:pt x="17701" y="17439"/>
                </a:lnTo>
                <a:cubicBezTo>
                  <a:pt x="10983" y="20539"/>
                  <a:pt x="4494" y="21600"/>
                  <a:pt x="1547" y="19752"/>
                </a:cubicBezTo>
                <a:cubicBezTo>
                  <a:pt x="-2382" y="17287"/>
                  <a:pt x="1422" y="10580"/>
                  <a:pt x="10153" y="4762"/>
                </a:cubicBezTo>
                <a:cubicBezTo>
                  <a:pt x="12862" y="2943"/>
                  <a:pt x="15723" y="1429"/>
                  <a:pt x="18497" y="281"/>
                </a:cubicBezTo>
                <a:lnTo>
                  <a:pt x="19218" y="0"/>
                </a:lnTo>
              </a:path>
            </a:pathLst>
          </a:custGeom>
          <a:ln>
            <a:solidFill>
              <a:srgbClr val="00D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5" name="Forme libre : forme 21"/>
          <p:cNvSpPr/>
          <p:nvPr/>
        </p:nvSpPr>
        <p:spPr>
          <a:xfrm>
            <a:off x="6373064" y="1630653"/>
            <a:ext cx="2770935" cy="2974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94" h="21567" extrusionOk="0">
                <a:moveTo>
                  <a:pt x="20194" y="21567"/>
                </a:moveTo>
                <a:lnTo>
                  <a:pt x="20087" y="21535"/>
                </a:lnTo>
                <a:cubicBezTo>
                  <a:pt x="17090" y="20534"/>
                  <a:pt x="13202" y="18247"/>
                  <a:pt x="9354" y="15037"/>
                </a:cubicBezTo>
                <a:cubicBezTo>
                  <a:pt x="2574" y="9392"/>
                  <a:pt x="-1406" y="2941"/>
                  <a:pt x="460" y="770"/>
                </a:cubicBezTo>
                <a:cubicBezTo>
                  <a:pt x="911" y="211"/>
                  <a:pt x="1688" y="-33"/>
                  <a:pt x="2708" y="4"/>
                </a:cubicBezTo>
                <a:cubicBezTo>
                  <a:pt x="5766" y="114"/>
                  <a:pt x="11002" y="2755"/>
                  <a:pt x="16133" y="7035"/>
                </a:cubicBezTo>
                <a:cubicBezTo>
                  <a:pt x="17404" y="8105"/>
                  <a:pt x="18577" y="9199"/>
                  <a:pt x="19631" y="10285"/>
                </a:cubicBezTo>
                <a:lnTo>
                  <a:pt x="20194" y="10886"/>
                </a:lnTo>
              </a:path>
            </a:pathLst>
          </a:custGeom>
          <a:ln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6" name="Espace réservé pour une image  23"/>
          <p:cNvSpPr>
            <a:spLocks noGrp="1"/>
          </p:cNvSpPr>
          <p:nvPr>
            <p:ph type="pic" sz="quarter" idx="15"/>
          </p:nvPr>
        </p:nvSpPr>
        <p:spPr>
          <a:xfrm>
            <a:off x="6658494" y="1512887"/>
            <a:ext cx="2485506" cy="29940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8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8959489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7958139" cy="173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295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/>
            </a:lvl1pPr>
            <a:lvl2pPr marL="653142" indent="-653142">
              <a:lnSpc>
                <a:spcPct val="120000"/>
              </a:lnSpc>
              <a:defRPr sz="3200"/>
            </a:lvl2pPr>
            <a:lvl3pPr marL="589416" indent="-410029">
              <a:lnSpc>
                <a:spcPct val="120000"/>
              </a:lnSpc>
              <a:defRPr sz="3200"/>
            </a:lvl3pPr>
            <a:lvl4pPr marL="949779" indent="-410029">
              <a:lnSpc>
                <a:spcPct val="120000"/>
              </a:lnSpc>
              <a:defRPr sz="3200"/>
            </a:lvl4pPr>
            <a:lvl5pPr marL="1172482" indent="-413657">
              <a:lnSpc>
                <a:spcPct val="120000"/>
              </a:lnSpc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96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7206550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04" name="Texte niveau 1…"/>
          <p:cNvSpPr>
            <a:spLocks noGrp="1"/>
          </p:cNvSpPr>
          <p:nvPr>
            <p:ph type="body" sz="half" idx="1"/>
          </p:nvPr>
        </p:nvSpPr>
        <p:spPr>
          <a:xfrm>
            <a:off x="593725" y="1875177"/>
            <a:ext cx="3762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05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6" name="Espace réservé pour une image  15"/>
          <p:cNvSpPr>
            <a:spLocks noGrp="1"/>
          </p:cNvSpPr>
          <p:nvPr>
            <p:ph type="pic" idx="14"/>
          </p:nvPr>
        </p:nvSpPr>
        <p:spPr>
          <a:xfrm>
            <a:off x="4693394" y="0"/>
            <a:ext cx="4450606" cy="48164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504673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592931" y="380525"/>
            <a:ext cx="7958140" cy="529597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00DFFF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593327" y="1599460"/>
            <a:ext cx="7957345" cy="263207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 marL="0" indent="-80998">
              <a:buSzTx/>
              <a:buNone/>
              <a:defRPr sz="2400">
                <a:solidFill>
                  <a:srgbClr val="FFFFFF"/>
                </a:solidFill>
              </a:defRPr>
            </a:lvl4pPr>
            <a:lvl5pPr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85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e du tit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15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316" name="Texte niveau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  <p:extLst>
      <p:ext uri="{BB962C8B-B14F-4D97-AF65-F5344CB8AC3E}">
        <p14:creationId xmlns:p14="http://schemas.microsoft.com/office/powerpoint/2010/main" val="3859319864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e niveau 1…"/>
          <p:cNvSpPr>
            <a:spLocks noGrp="1"/>
          </p:cNvSpPr>
          <p:nvPr>
            <p:ph type="body" sz="half" idx="1"/>
          </p:nvPr>
        </p:nvSpPr>
        <p:spPr>
          <a:xfrm>
            <a:off x="2590800" y="720534"/>
            <a:ext cx="3193228" cy="3224981"/>
          </a:xfrm>
          <a:prstGeom prst="rect">
            <a:avLst/>
          </a:prstGeom>
        </p:spPr>
        <p:txBody>
          <a:bodyPr/>
          <a:lstStyle>
            <a:lvl1pPr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142" indent="-214286">
              <a:buChar char="▪"/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76191" indent="-190476">
              <a:buChar char="▪"/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19048" indent="-190476"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85717" indent="-214286"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2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8559799" y="476726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325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252825" y="702423"/>
            <a:ext cx="1787526" cy="706660"/>
          </a:xfrm>
          <a:prstGeom prst="rect">
            <a:avLst/>
          </a:prstGeom>
        </p:spPr>
        <p:txBody>
          <a:bodyPr/>
          <a:lstStyle/>
          <a:p>
            <a:pPr>
              <a:defRPr sz="1100" cap="all">
                <a:solidFill>
                  <a:srgbClr val="3C3C3B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</p:txBody>
      </p:sp>
      <p:sp>
        <p:nvSpPr>
          <p:cNvPr id="326" name="Espace réservé du texte 2"/>
          <p:cNvSpPr>
            <a:spLocks noGrp="1"/>
          </p:cNvSpPr>
          <p:nvPr>
            <p:ph type="body" sz="quarter" idx="14"/>
          </p:nvPr>
        </p:nvSpPr>
        <p:spPr>
          <a:xfrm>
            <a:off x="252825" y="1523381"/>
            <a:ext cx="1787526" cy="706660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90000"/>
              </a:lnSpc>
              <a:spcBef>
                <a:spcPts val="0"/>
              </a:spcBef>
              <a:defRPr sz="700" cap="all">
                <a:solidFill>
                  <a:srgbClr val="1E7566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028717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Image 17" descr="Imag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335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7958139" cy="703661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</p:spTree>
    <p:extLst>
      <p:ext uri="{BB962C8B-B14F-4D97-AF65-F5344CB8AC3E}">
        <p14:creationId xmlns:p14="http://schemas.microsoft.com/office/powerpoint/2010/main" val="3105643465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Image 17" descr="Imag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7958139" cy="173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Texte du titre</a:t>
            </a:r>
          </a:p>
        </p:txBody>
      </p:sp>
      <p:sp>
        <p:nvSpPr>
          <p:cNvPr id="354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lnSpc>
                <a:spcPct val="120000"/>
              </a:lnSpc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lnSpc>
                <a:spcPct val="120000"/>
              </a:lnSpc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242999" indent="-323999">
              <a:lnSpc>
                <a:spcPct val="120000"/>
              </a:lnSpc>
              <a:buChar char="-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lnSpc>
                <a:spcPct val="120000"/>
              </a:lnSpc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5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697776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exte du titre"/>
          <p:cNvSpPr>
            <a:spLocks noGrp="1"/>
          </p:cNvSpPr>
          <p:nvPr>
            <p:ph type="title"/>
          </p:nvPr>
        </p:nvSpPr>
        <p:spPr>
          <a:xfrm>
            <a:off x="592930" y="280140"/>
            <a:ext cx="7958140" cy="708579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364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/>
            </a:lvl1pPr>
            <a:lvl2pPr marL="0" indent="0">
              <a:lnSpc>
                <a:spcPct val="120000"/>
              </a:lnSpc>
              <a:buSzTx/>
              <a:buNone/>
              <a:defRPr sz="3200"/>
            </a:lvl2pPr>
            <a:lvl3pPr marL="0" indent="0">
              <a:lnSpc>
                <a:spcPct val="120000"/>
              </a:lnSpc>
              <a:buSzTx/>
              <a:buNone/>
              <a:defRPr sz="3200"/>
            </a:lvl3pPr>
            <a:lvl4pPr marL="242999" indent="-323999">
              <a:lnSpc>
                <a:spcPct val="120000"/>
              </a:lnSpc>
              <a:buChar char="-"/>
              <a:defRPr sz="3200"/>
            </a:lvl4pPr>
            <a:lvl5pPr marL="0" indent="0">
              <a:lnSpc>
                <a:spcPct val="120000"/>
              </a:lnSpc>
              <a:buSzTx/>
              <a:buNone/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6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8217515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Image 17" descr="Imag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74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75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514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6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7" name="Forme libre : forme 19"/>
          <p:cNvSpPr/>
          <p:nvPr/>
        </p:nvSpPr>
        <p:spPr>
          <a:xfrm>
            <a:off x="6515496" y="137824"/>
            <a:ext cx="2628504" cy="4364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18" h="20663" extrusionOk="0">
                <a:moveTo>
                  <a:pt x="19218" y="16702"/>
                </a:moveTo>
                <a:lnTo>
                  <a:pt x="17701" y="17439"/>
                </a:lnTo>
                <a:cubicBezTo>
                  <a:pt x="10983" y="20539"/>
                  <a:pt x="4494" y="21600"/>
                  <a:pt x="1547" y="19752"/>
                </a:cubicBezTo>
                <a:cubicBezTo>
                  <a:pt x="-2382" y="17287"/>
                  <a:pt x="1422" y="10580"/>
                  <a:pt x="10153" y="4762"/>
                </a:cubicBezTo>
                <a:cubicBezTo>
                  <a:pt x="12862" y="2943"/>
                  <a:pt x="15723" y="1429"/>
                  <a:pt x="18497" y="281"/>
                </a:cubicBezTo>
                <a:lnTo>
                  <a:pt x="19218" y="0"/>
                </a:lnTo>
              </a:path>
            </a:pathLst>
          </a:custGeom>
          <a:ln>
            <a:solidFill>
              <a:srgbClr val="00D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8" name="Forme libre : forme 21"/>
          <p:cNvSpPr/>
          <p:nvPr/>
        </p:nvSpPr>
        <p:spPr>
          <a:xfrm>
            <a:off x="6373064" y="1630653"/>
            <a:ext cx="2770935" cy="2974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94" h="21567" extrusionOk="0">
                <a:moveTo>
                  <a:pt x="20194" y="21567"/>
                </a:moveTo>
                <a:lnTo>
                  <a:pt x="20087" y="21535"/>
                </a:lnTo>
                <a:cubicBezTo>
                  <a:pt x="17090" y="20534"/>
                  <a:pt x="13202" y="18247"/>
                  <a:pt x="9354" y="15037"/>
                </a:cubicBezTo>
                <a:cubicBezTo>
                  <a:pt x="2574" y="9392"/>
                  <a:pt x="-1406" y="2941"/>
                  <a:pt x="460" y="770"/>
                </a:cubicBezTo>
                <a:cubicBezTo>
                  <a:pt x="911" y="211"/>
                  <a:pt x="1688" y="-33"/>
                  <a:pt x="2708" y="4"/>
                </a:cubicBezTo>
                <a:cubicBezTo>
                  <a:pt x="5766" y="114"/>
                  <a:pt x="11002" y="2755"/>
                  <a:pt x="16133" y="7035"/>
                </a:cubicBezTo>
                <a:cubicBezTo>
                  <a:pt x="17404" y="8105"/>
                  <a:pt x="18577" y="9199"/>
                  <a:pt x="19631" y="10285"/>
                </a:cubicBezTo>
                <a:lnTo>
                  <a:pt x="20194" y="10886"/>
                </a:lnTo>
              </a:path>
            </a:pathLst>
          </a:custGeom>
          <a:ln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9" name="Espace réservé pour une image  23"/>
          <p:cNvSpPr>
            <a:spLocks noGrp="1"/>
          </p:cNvSpPr>
          <p:nvPr>
            <p:ph type="pic" sz="quarter" idx="15"/>
          </p:nvPr>
        </p:nvSpPr>
        <p:spPr>
          <a:xfrm>
            <a:off x="6658494" y="1512887"/>
            <a:ext cx="2485506" cy="29940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80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4992441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vide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614" y="4654960"/>
            <a:ext cx="1040717" cy="38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939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373949"/>
          </a:xfr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</p:spPr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882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6" fmla="*/ 121920 w 7155348"/>
              <a:gd name="connsiteY6" fmla="*/ 121920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4074087 w 7155348"/>
              <a:gd name="connsiteY0" fmla="*/ 0 h 6335671"/>
              <a:gd name="connsiteX1" fmla="*/ 4329454 w 7155348"/>
              <a:gd name="connsiteY1" fmla="*/ 176309 h 6335671"/>
              <a:gd name="connsiteX2" fmla="*/ 7113884 w 7155348"/>
              <a:gd name="connsiteY2" fmla="*/ 4604784 h 6335671"/>
              <a:gd name="connsiteX3" fmla="*/ 148583 w 7155348"/>
              <a:gd name="connsiteY3" fmla="*/ 5591849 h 6335671"/>
              <a:gd name="connsiteX4" fmla="*/ 0 w 7155348"/>
              <a:gd name="connsiteY4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5348" h="6335671">
                <a:moveTo>
                  <a:pt x="4074087" y="0"/>
                </a:move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sz="1013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373949"/>
          </a:xfr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</p:spPr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938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5348" h="6335671">
                <a:moveTo>
                  <a:pt x="0" y="0"/>
                </a:moveTo>
                <a:lnTo>
                  <a:pt x="4074087" y="0"/>
                </a:ln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sz="1013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373949"/>
          </a:xfr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</p:spPr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574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0"/>
            <a:ext cx="839947" cy="267303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61999" indent="-242998"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95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509" y="4636661"/>
            <a:ext cx="837118" cy="26640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40292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34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</p:spPr>
        <p:txBody>
          <a:bodyPr/>
          <a:lstStyle>
            <a:lvl1pPr>
              <a:lnSpc>
                <a:spcPct val="120000"/>
              </a:lnSpc>
              <a:defRPr sz="32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2248374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</p:spPr>
        <p:txBody>
          <a:bodyPr/>
          <a:lstStyle>
            <a:lvl1pPr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8392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4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249355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6103510 w 9144000"/>
              <a:gd name="connsiteY1" fmla="*/ 0 h 5143500"/>
              <a:gd name="connsiteX2" fmla="*/ 5930721 w 9144000"/>
              <a:gd name="connsiteY2" fmla="*/ 119322 h 5143500"/>
              <a:gd name="connsiteX3" fmla="*/ 3832282 w 9144000"/>
              <a:gd name="connsiteY3" fmla="*/ 3457525 h 5143500"/>
              <a:gd name="connsiteX4" fmla="*/ 9081564 w 9144000"/>
              <a:gd name="connsiteY4" fmla="*/ 4201578 h 5143500"/>
              <a:gd name="connsiteX5" fmla="*/ 9144000 w 9144000"/>
              <a:gd name="connsiteY5" fmla="*/ 4177582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6103510" y="0"/>
                </a:lnTo>
                <a:lnTo>
                  <a:pt x="5930721" y="119322"/>
                </a:lnTo>
                <a:cubicBezTo>
                  <a:pt x="4483505" y="1176711"/>
                  <a:pt x="3622693" y="2461497"/>
                  <a:pt x="3832282" y="3457525"/>
                </a:cubicBezTo>
                <a:cubicBezTo>
                  <a:pt x="4127612" y="4852564"/>
                  <a:pt x="6450170" y="5174638"/>
                  <a:pt x="9081564" y="4201578"/>
                </a:cubicBezTo>
                <a:lnTo>
                  <a:pt x="9144000" y="4177582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21063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304732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392">
          <p15:clr>
            <a:srgbClr val="FBAE40"/>
          </p15:clr>
        </p15:guide>
        <p15:guide id="2" orient="horz" pos="299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/>
          <p:cNvSpPr>
            <a:spLocks/>
          </p:cNvSpPr>
          <p:nvPr userDrawn="1"/>
        </p:nvSpPr>
        <p:spPr bwMode="auto">
          <a:xfrm>
            <a:off x="1" y="384726"/>
            <a:ext cx="6196409" cy="4758774"/>
          </a:xfrm>
          <a:custGeom>
            <a:avLst/>
            <a:gdLst>
              <a:gd name="connsiteX0" fmla="*/ 3647068 w 6196409"/>
              <a:gd name="connsiteY0" fmla="*/ 4 h 4758774"/>
              <a:gd name="connsiteX1" fmla="*/ 6023383 w 6196409"/>
              <a:gd name="connsiteY1" fmla="*/ 1088201 h 4758774"/>
              <a:gd name="connsiteX2" fmla="*/ 4446378 w 6196409"/>
              <a:gd name="connsiteY2" fmla="*/ 4739130 h 4758774"/>
              <a:gd name="connsiteX3" fmla="*/ 4422123 w 6196409"/>
              <a:gd name="connsiteY3" fmla="*/ 4758774 h 4758774"/>
              <a:gd name="connsiteX4" fmla="*/ 0 w 6196409"/>
              <a:gd name="connsiteY4" fmla="*/ 4758774 h 4758774"/>
              <a:gd name="connsiteX5" fmla="*/ 0 w 6196409"/>
              <a:gd name="connsiteY5" fmla="*/ 1052541 h 4758774"/>
              <a:gd name="connsiteX6" fmla="*/ 330910 w 6196409"/>
              <a:gd name="connsiteY6" fmla="*/ 874486 h 4758774"/>
              <a:gd name="connsiteX7" fmla="*/ 3647068 w 6196409"/>
              <a:gd name="connsiteY7" fmla="*/ 4 h 47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6409" h="4758774">
                <a:moveTo>
                  <a:pt x="3647068" y="4"/>
                </a:moveTo>
                <a:cubicBezTo>
                  <a:pt x="4770462" y="-1322"/>
                  <a:pt x="5660670" y="366110"/>
                  <a:pt x="6023383" y="1088201"/>
                </a:cubicBezTo>
                <a:cubicBezTo>
                  <a:pt x="6541851" y="2114035"/>
                  <a:pt x="5860162" y="3558218"/>
                  <a:pt x="4446378" y="4739130"/>
                </a:cubicBezTo>
                <a:lnTo>
                  <a:pt x="4422123" y="4758774"/>
                </a:lnTo>
                <a:lnTo>
                  <a:pt x="0" y="4758774"/>
                </a:lnTo>
                <a:lnTo>
                  <a:pt x="0" y="1052541"/>
                </a:lnTo>
                <a:lnTo>
                  <a:pt x="330910" y="874486"/>
                </a:lnTo>
                <a:cubicBezTo>
                  <a:pt x="1483060" y="289439"/>
                  <a:pt x="2655837" y="1174"/>
                  <a:pt x="3647068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92931" y="2581275"/>
            <a:ext cx="4198144" cy="70366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</a:lstStyle>
          <a:p>
            <a:r>
              <a:rPr lang="fr-FR"/>
              <a:t>Chapter Title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592931" y="3454400"/>
            <a:ext cx="4197725" cy="52387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1019215"/>
            <a:ext cx="1883569" cy="1615827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200" b="0">
                <a:latin typeface="+mj-lt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909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514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33610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Forme libre : forme 19"/>
          <p:cNvSpPr>
            <a:spLocks/>
          </p:cNvSpPr>
          <p:nvPr userDrawn="1"/>
        </p:nvSpPr>
        <p:spPr bwMode="auto">
          <a:xfrm>
            <a:off x="6515497" y="137825"/>
            <a:ext cx="2628503" cy="4364743"/>
          </a:xfrm>
          <a:custGeom>
            <a:avLst/>
            <a:gdLst>
              <a:gd name="connsiteX0" fmla="*/ 2628503 w 2628503"/>
              <a:gd name="connsiteY0" fmla="*/ 0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0" fmla="*/ 2628503 w 2628503"/>
              <a:gd name="connsiteY0" fmla="*/ 0 h 4364743"/>
              <a:gd name="connsiteX1" fmla="*/ 2628503 w 2628503"/>
              <a:gd name="connsiteY1" fmla="*/ 2529175 h 4364743"/>
              <a:gd name="connsiteX2" fmla="*/ 2628503 w 2628503"/>
              <a:gd name="connsiteY2" fmla="*/ 3528141 h 4364743"/>
              <a:gd name="connsiteX3" fmla="*/ 2420986 w 2628503"/>
              <a:gd name="connsiteY3" fmla="*/ 3683811 h 4364743"/>
              <a:gd name="connsiteX4" fmla="*/ 211536 w 2628503"/>
              <a:gd name="connsiteY4" fmla="*/ 4172305 h 4364743"/>
              <a:gd name="connsiteX5" fmla="*/ 1388630 w 2628503"/>
              <a:gd name="connsiteY5" fmla="*/ 1005829 h 4364743"/>
              <a:gd name="connsiteX6" fmla="*/ 2529826 w 2628503"/>
              <a:gd name="connsiteY6" fmla="*/ 59428 h 4364743"/>
              <a:gd name="connsiteX7" fmla="*/ 2628503 w 2628503"/>
              <a:gd name="connsiteY7" fmla="*/ 0 h 4364743"/>
              <a:gd name="connsiteX0" fmla="*/ 2628503 w 2719943"/>
              <a:gd name="connsiteY0" fmla="*/ 2529175 h 4364743"/>
              <a:gd name="connsiteX1" fmla="*/ 2628503 w 2719943"/>
              <a:gd name="connsiteY1" fmla="*/ 3528141 h 4364743"/>
              <a:gd name="connsiteX2" fmla="*/ 2420986 w 2719943"/>
              <a:gd name="connsiteY2" fmla="*/ 3683811 h 4364743"/>
              <a:gd name="connsiteX3" fmla="*/ 211536 w 2719943"/>
              <a:gd name="connsiteY3" fmla="*/ 4172305 h 4364743"/>
              <a:gd name="connsiteX4" fmla="*/ 1388630 w 2719943"/>
              <a:gd name="connsiteY4" fmla="*/ 1005829 h 4364743"/>
              <a:gd name="connsiteX5" fmla="*/ 2529826 w 2719943"/>
              <a:gd name="connsiteY5" fmla="*/ 59428 h 4364743"/>
              <a:gd name="connsiteX6" fmla="*/ 2628503 w 2719943"/>
              <a:gd name="connsiteY6" fmla="*/ 0 h 4364743"/>
              <a:gd name="connsiteX7" fmla="*/ 2719943 w 2719943"/>
              <a:gd name="connsiteY7" fmla="*/ 2620615 h 4364743"/>
              <a:gd name="connsiteX0" fmla="*/ 2628503 w 2628503"/>
              <a:gd name="connsiteY0" fmla="*/ 2529175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6" fmla="*/ 2628503 w 2628503"/>
              <a:gd name="connsiteY6" fmla="*/ 0 h 4364743"/>
              <a:gd name="connsiteX0" fmla="*/ 2628503 w 2628503"/>
              <a:gd name="connsiteY0" fmla="*/ 3528141 h 4364743"/>
              <a:gd name="connsiteX1" fmla="*/ 2420986 w 2628503"/>
              <a:gd name="connsiteY1" fmla="*/ 3683811 h 4364743"/>
              <a:gd name="connsiteX2" fmla="*/ 211536 w 2628503"/>
              <a:gd name="connsiteY2" fmla="*/ 4172305 h 4364743"/>
              <a:gd name="connsiteX3" fmla="*/ 1388630 w 2628503"/>
              <a:gd name="connsiteY3" fmla="*/ 1005829 h 4364743"/>
              <a:gd name="connsiteX4" fmla="*/ 2529826 w 2628503"/>
              <a:gd name="connsiteY4" fmla="*/ 59428 h 4364743"/>
              <a:gd name="connsiteX5" fmla="*/ 2628503 w 2628503"/>
              <a:gd name="connsiteY5" fmla="*/ 0 h 43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503" h="4364743">
                <a:moveTo>
                  <a:pt x="2628503" y="3528141"/>
                </a:moveTo>
                <a:lnTo>
                  <a:pt x="2420986" y="3683811"/>
                </a:lnTo>
                <a:cubicBezTo>
                  <a:pt x="1502181" y="4338737"/>
                  <a:pt x="614563" y="4562780"/>
                  <a:pt x="211536" y="4172305"/>
                </a:cubicBezTo>
                <a:cubicBezTo>
                  <a:pt x="-325833" y="3651671"/>
                  <a:pt x="194477" y="2234865"/>
                  <a:pt x="1388630" y="1005829"/>
                </a:cubicBezTo>
                <a:cubicBezTo>
                  <a:pt x="1759137" y="621755"/>
                  <a:pt x="2150468" y="301860"/>
                  <a:pt x="2529826" y="59428"/>
                </a:cubicBezTo>
                <a:lnTo>
                  <a:pt x="2628503" y="0"/>
                </a:lnTo>
              </a:path>
            </a:pathLst>
          </a:custGeom>
          <a:noFill/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libre : forme 21"/>
          <p:cNvSpPr>
            <a:spLocks/>
          </p:cNvSpPr>
          <p:nvPr userDrawn="1"/>
        </p:nvSpPr>
        <p:spPr bwMode="auto">
          <a:xfrm>
            <a:off x="6373064" y="1630654"/>
            <a:ext cx="2770935" cy="2974704"/>
          </a:xfrm>
          <a:custGeom>
            <a:avLst/>
            <a:gdLst>
              <a:gd name="connsiteX0" fmla="*/ 371526 w 2770935"/>
              <a:gd name="connsiteY0" fmla="*/ 498 h 2974704"/>
              <a:gd name="connsiteX1" fmla="*/ 2213696 w 2770935"/>
              <a:gd name="connsiteY1" fmla="*/ 970262 h 2974704"/>
              <a:gd name="connsiteX2" fmla="*/ 2693684 w 2770935"/>
              <a:gd name="connsiteY2" fmla="*/ 1418560 h 2974704"/>
              <a:gd name="connsiteX3" fmla="*/ 2770935 w 2770935"/>
              <a:gd name="connsiteY3" fmla="*/ 1501445 h 2974704"/>
              <a:gd name="connsiteX4" fmla="*/ 2770935 w 2770935"/>
              <a:gd name="connsiteY4" fmla="*/ 2974704 h 2974704"/>
              <a:gd name="connsiteX5" fmla="*/ 2756238 w 2770935"/>
              <a:gd name="connsiteY5" fmla="*/ 2970332 h 2974704"/>
              <a:gd name="connsiteX6" fmla="*/ 1283477 w 2770935"/>
              <a:gd name="connsiteY6" fmla="*/ 2073981 h 2974704"/>
              <a:gd name="connsiteX7" fmla="*/ 63098 w 2770935"/>
              <a:gd name="connsiteY7" fmla="*/ 106111 h 2974704"/>
              <a:gd name="connsiteX8" fmla="*/ 371526 w 2770935"/>
              <a:gd name="connsiteY8" fmla="*/ 498 h 2974704"/>
              <a:gd name="connsiteX0" fmla="*/ 371526 w 2770936"/>
              <a:gd name="connsiteY0" fmla="*/ 498 h 2974704"/>
              <a:gd name="connsiteX1" fmla="*/ 2213696 w 2770936"/>
              <a:gd name="connsiteY1" fmla="*/ 970262 h 2974704"/>
              <a:gd name="connsiteX2" fmla="*/ 2693684 w 2770936"/>
              <a:gd name="connsiteY2" fmla="*/ 1418560 h 2974704"/>
              <a:gd name="connsiteX3" fmla="*/ 2770935 w 2770936"/>
              <a:gd name="connsiteY3" fmla="*/ 1501445 h 2974704"/>
              <a:gd name="connsiteX4" fmla="*/ 2770936 w 2770936"/>
              <a:gd name="connsiteY4" fmla="*/ 2242846 h 2974704"/>
              <a:gd name="connsiteX5" fmla="*/ 2770935 w 2770936"/>
              <a:gd name="connsiteY5" fmla="*/ 2974704 h 2974704"/>
              <a:gd name="connsiteX6" fmla="*/ 2756238 w 2770936"/>
              <a:gd name="connsiteY6" fmla="*/ 2970332 h 2974704"/>
              <a:gd name="connsiteX7" fmla="*/ 1283477 w 2770936"/>
              <a:gd name="connsiteY7" fmla="*/ 2073981 h 2974704"/>
              <a:gd name="connsiteX8" fmla="*/ 63098 w 2770936"/>
              <a:gd name="connsiteY8" fmla="*/ 106111 h 2974704"/>
              <a:gd name="connsiteX9" fmla="*/ 371526 w 2770936"/>
              <a:gd name="connsiteY9" fmla="*/ 498 h 2974704"/>
              <a:gd name="connsiteX0" fmla="*/ 2770936 w 2862376"/>
              <a:gd name="connsiteY0" fmla="*/ 2242846 h 2974704"/>
              <a:gd name="connsiteX1" fmla="*/ 2770935 w 2862376"/>
              <a:gd name="connsiteY1" fmla="*/ 2974704 h 2974704"/>
              <a:gd name="connsiteX2" fmla="*/ 2756238 w 2862376"/>
              <a:gd name="connsiteY2" fmla="*/ 2970332 h 2974704"/>
              <a:gd name="connsiteX3" fmla="*/ 1283477 w 2862376"/>
              <a:gd name="connsiteY3" fmla="*/ 2073981 h 2974704"/>
              <a:gd name="connsiteX4" fmla="*/ 63098 w 2862376"/>
              <a:gd name="connsiteY4" fmla="*/ 106111 h 2974704"/>
              <a:gd name="connsiteX5" fmla="*/ 371526 w 2862376"/>
              <a:gd name="connsiteY5" fmla="*/ 498 h 2974704"/>
              <a:gd name="connsiteX6" fmla="*/ 2213696 w 2862376"/>
              <a:gd name="connsiteY6" fmla="*/ 970262 h 2974704"/>
              <a:gd name="connsiteX7" fmla="*/ 2693684 w 2862376"/>
              <a:gd name="connsiteY7" fmla="*/ 1418560 h 2974704"/>
              <a:gd name="connsiteX8" fmla="*/ 2770935 w 2862376"/>
              <a:gd name="connsiteY8" fmla="*/ 1501445 h 2974704"/>
              <a:gd name="connsiteX9" fmla="*/ 2862376 w 2862376"/>
              <a:gd name="connsiteY9" fmla="*/ 2334286 h 2974704"/>
              <a:gd name="connsiteX0" fmla="*/ 2770936 w 2770936"/>
              <a:gd name="connsiteY0" fmla="*/ 2242846 h 2974704"/>
              <a:gd name="connsiteX1" fmla="*/ 2770935 w 2770936"/>
              <a:gd name="connsiteY1" fmla="*/ 2974704 h 2974704"/>
              <a:gd name="connsiteX2" fmla="*/ 2756238 w 2770936"/>
              <a:gd name="connsiteY2" fmla="*/ 2970332 h 2974704"/>
              <a:gd name="connsiteX3" fmla="*/ 1283477 w 2770936"/>
              <a:gd name="connsiteY3" fmla="*/ 2073981 h 2974704"/>
              <a:gd name="connsiteX4" fmla="*/ 63098 w 2770936"/>
              <a:gd name="connsiteY4" fmla="*/ 106111 h 2974704"/>
              <a:gd name="connsiteX5" fmla="*/ 371526 w 2770936"/>
              <a:gd name="connsiteY5" fmla="*/ 498 h 2974704"/>
              <a:gd name="connsiteX6" fmla="*/ 2213696 w 2770936"/>
              <a:gd name="connsiteY6" fmla="*/ 970262 h 2974704"/>
              <a:gd name="connsiteX7" fmla="*/ 2693684 w 2770936"/>
              <a:gd name="connsiteY7" fmla="*/ 1418560 h 2974704"/>
              <a:gd name="connsiteX8" fmla="*/ 2770935 w 2770936"/>
              <a:gd name="connsiteY8" fmla="*/ 1501445 h 2974704"/>
              <a:gd name="connsiteX0" fmla="*/ 2770935 w 2770935"/>
              <a:gd name="connsiteY0" fmla="*/ 2974704 h 2974704"/>
              <a:gd name="connsiteX1" fmla="*/ 2756238 w 2770935"/>
              <a:gd name="connsiteY1" fmla="*/ 2970332 h 2974704"/>
              <a:gd name="connsiteX2" fmla="*/ 1283477 w 2770935"/>
              <a:gd name="connsiteY2" fmla="*/ 2073981 h 2974704"/>
              <a:gd name="connsiteX3" fmla="*/ 63098 w 2770935"/>
              <a:gd name="connsiteY3" fmla="*/ 106111 h 2974704"/>
              <a:gd name="connsiteX4" fmla="*/ 371526 w 2770935"/>
              <a:gd name="connsiteY4" fmla="*/ 498 h 2974704"/>
              <a:gd name="connsiteX5" fmla="*/ 2213696 w 2770935"/>
              <a:gd name="connsiteY5" fmla="*/ 970262 h 2974704"/>
              <a:gd name="connsiteX6" fmla="*/ 2693684 w 2770935"/>
              <a:gd name="connsiteY6" fmla="*/ 1418560 h 2974704"/>
              <a:gd name="connsiteX7" fmla="*/ 2770935 w 2770935"/>
              <a:gd name="connsiteY7" fmla="*/ 1501445 h 297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0935" h="2974704">
                <a:moveTo>
                  <a:pt x="2770935" y="2974704"/>
                </a:moveTo>
                <a:lnTo>
                  <a:pt x="2756238" y="2970332"/>
                </a:lnTo>
                <a:cubicBezTo>
                  <a:pt x="2344975" y="2832286"/>
                  <a:pt x="1811526" y="2516752"/>
                  <a:pt x="1283477" y="2073981"/>
                </a:cubicBezTo>
                <a:cubicBezTo>
                  <a:pt x="353258" y="1295389"/>
                  <a:pt x="-192926" y="405569"/>
                  <a:pt x="63098" y="106111"/>
                </a:cubicBezTo>
                <a:cubicBezTo>
                  <a:pt x="124970" y="29107"/>
                  <a:pt x="231647" y="-4582"/>
                  <a:pt x="371526" y="498"/>
                </a:cubicBezTo>
                <a:cubicBezTo>
                  <a:pt x="791165" y="15738"/>
                  <a:pt x="1509632" y="379901"/>
                  <a:pt x="2213696" y="970262"/>
                </a:cubicBezTo>
                <a:cubicBezTo>
                  <a:pt x="2388112" y="1117853"/>
                  <a:pt x="2549027" y="1268752"/>
                  <a:pt x="2693684" y="1418560"/>
                </a:cubicBezTo>
                <a:lnTo>
                  <a:pt x="2770935" y="1501445"/>
                </a:lnTo>
              </a:path>
            </a:pathLst>
          </a:custGeom>
          <a:noFill/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4" name="Espace réservé pour une image  23"/>
          <p:cNvSpPr>
            <a:spLocks noGrp="1"/>
          </p:cNvSpPr>
          <p:nvPr>
            <p:ph type="pic" sz="quarter" idx="16"/>
          </p:nvPr>
        </p:nvSpPr>
        <p:spPr>
          <a:xfrm>
            <a:off x="6658494" y="1512888"/>
            <a:ext cx="2485505" cy="2994025"/>
          </a:xfrm>
        </p:spPr>
        <p:txBody>
          <a:bodyPr/>
          <a:lstStyle/>
          <a:p>
            <a:endParaRPr lang="fr-FR"/>
          </a:p>
        </p:txBody>
      </p:sp>
      <p:sp>
        <p:nvSpPr>
          <p:cNvPr id="31" name="Espace réservé du pied de page 3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486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805805" y="927525"/>
            <a:ext cx="2619375" cy="138499"/>
          </a:xfrm>
        </p:spPr>
        <p:txBody>
          <a:bodyPr>
            <a:spAutoFit/>
          </a:bodyPr>
          <a:lstStyle>
            <a:lvl1pPr>
              <a:defRPr sz="1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33610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3810193" y="1249224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6260737" y="1249224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3810193" y="2868211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6260737" y="2868211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92910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33239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6"/>
          </p:nvPr>
        </p:nvSpPr>
        <p:spPr>
          <a:xfrm>
            <a:off x="3514725" y="585788"/>
            <a:ext cx="5037138" cy="3921125"/>
          </a:xfrm>
        </p:spPr>
        <p:txBody>
          <a:bodyPr/>
          <a:lstStyle/>
          <a:p>
            <a:endParaRPr lang="fr-FR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0245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3pPr>
            <a:lvl4pPr marL="161999" indent="-242998"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04" name="Shape 2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3762375" cy="2632075"/>
          </a:xfr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33239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16"/>
          </p:nvPr>
        </p:nvSpPr>
        <p:spPr>
          <a:xfrm>
            <a:off x="4693395" y="0"/>
            <a:ext cx="4450605" cy="4816497"/>
          </a:xfrm>
          <a:custGeom>
            <a:avLst/>
            <a:gdLst>
              <a:gd name="connsiteX0" fmla="*/ 2194593 w 4450605"/>
              <a:gd name="connsiteY0" fmla="*/ 0 h 4816497"/>
              <a:gd name="connsiteX1" fmla="*/ 4450605 w 4450605"/>
              <a:gd name="connsiteY1" fmla="*/ 0 h 4816497"/>
              <a:gd name="connsiteX2" fmla="*/ 4450605 w 4450605"/>
              <a:gd name="connsiteY2" fmla="*/ 3897344 h 4816497"/>
              <a:gd name="connsiteX3" fmla="*/ 4384949 w 4450605"/>
              <a:gd name="connsiteY3" fmla="*/ 3950606 h 4816497"/>
              <a:gd name="connsiteX4" fmla="*/ 2146245 w 4450605"/>
              <a:gd name="connsiteY4" fmla="*/ 4812769 h 4816497"/>
              <a:gd name="connsiteX5" fmla="*/ 111834 w 4450605"/>
              <a:gd name="connsiteY5" fmla="*/ 2323260 h 4816497"/>
              <a:gd name="connsiteX6" fmla="*/ 2016850 w 4450605"/>
              <a:gd name="connsiteY6" fmla="*/ 92336 h 48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0605" h="4816497">
                <a:moveTo>
                  <a:pt x="2194593" y="0"/>
                </a:moveTo>
                <a:lnTo>
                  <a:pt x="4450605" y="0"/>
                </a:lnTo>
                <a:lnTo>
                  <a:pt x="4450605" y="3897344"/>
                </a:lnTo>
                <a:lnTo>
                  <a:pt x="4384949" y="3950606"/>
                </a:lnTo>
                <a:cubicBezTo>
                  <a:pt x="3727383" y="4448294"/>
                  <a:pt x="2929366" y="4774403"/>
                  <a:pt x="2146245" y="4812769"/>
                </a:cubicBezTo>
                <a:cubicBezTo>
                  <a:pt x="580004" y="4889500"/>
                  <a:pt x="-330800" y="3772632"/>
                  <a:pt x="111834" y="2323260"/>
                </a:cubicBezTo>
                <a:cubicBezTo>
                  <a:pt x="383160" y="1417402"/>
                  <a:pt x="1119995" y="598134"/>
                  <a:pt x="2016850" y="923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145718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/>
          <p:cNvSpPr>
            <a:spLocks noGrp="1"/>
          </p:cNvSpPr>
          <p:nvPr>
            <p:ph type="pic" sz="quarter" idx="20"/>
          </p:nvPr>
        </p:nvSpPr>
        <p:spPr>
          <a:xfrm>
            <a:off x="1" y="1"/>
            <a:ext cx="4435627" cy="4819877"/>
          </a:xfrm>
          <a:custGeom>
            <a:avLst/>
            <a:gdLst>
              <a:gd name="connsiteX0" fmla="*/ 0 w 4435627"/>
              <a:gd name="connsiteY0" fmla="*/ 0 h 4819877"/>
              <a:gd name="connsiteX1" fmla="*/ 2213472 w 4435627"/>
              <a:gd name="connsiteY1" fmla="*/ 0 h 4819877"/>
              <a:gd name="connsiteX2" fmla="*/ 2423366 w 4435627"/>
              <a:gd name="connsiteY2" fmla="*/ 108981 h 4819877"/>
              <a:gd name="connsiteX3" fmla="*/ 4324049 w 4435627"/>
              <a:gd name="connsiteY3" fmla="*/ 2333640 h 4819877"/>
              <a:gd name="connsiteX4" fmla="*/ 2294265 w 4435627"/>
              <a:gd name="connsiteY4" fmla="*/ 4816159 h 4819877"/>
              <a:gd name="connsiteX5" fmla="*/ 60655 w 4435627"/>
              <a:gd name="connsiteY5" fmla="*/ 3956417 h 4819877"/>
              <a:gd name="connsiteX6" fmla="*/ 0 w 4435627"/>
              <a:gd name="connsiteY6" fmla="*/ 3907239 h 48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627" h="4819877">
                <a:moveTo>
                  <a:pt x="0" y="0"/>
                </a:moveTo>
                <a:lnTo>
                  <a:pt x="2213472" y="0"/>
                </a:lnTo>
                <a:lnTo>
                  <a:pt x="2423366" y="108981"/>
                </a:lnTo>
                <a:cubicBezTo>
                  <a:pt x="3318181" y="613359"/>
                  <a:pt x="4053340" y="1430326"/>
                  <a:pt x="4324049" y="2333640"/>
                </a:cubicBezTo>
                <a:cubicBezTo>
                  <a:pt x="4765675" y="3778942"/>
                  <a:pt x="3856944" y="4892675"/>
                  <a:pt x="2294265" y="4816159"/>
                </a:cubicBezTo>
                <a:cubicBezTo>
                  <a:pt x="1512926" y="4777901"/>
                  <a:pt x="716725" y="4452708"/>
                  <a:pt x="60655" y="3956417"/>
                </a:cubicBezTo>
                <a:lnTo>
                  <a:pt x="0" y="39072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85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759325" y="1875177"/>
            <a:ext cx="3762375" cy="2632075"/>
          </a:xfr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4759325" y="1368000"/>
            <a:ext cx="2619375" cy="33239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216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8131" y="203385"/>
            <a:ext cx="8499188" cy="332399"/>
          </a:xfrm>
        </p:spPr>
        <p:txBody>
          <a:bodyPr wrap="square"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288133" y="628699"/>
            <a:ext cx="2619375" cy="184666"/>
          </a:xfrm>
        </p:spPr>
        <p:txBody>
          <a:bodyPr>
            <a:spAutoFit/>
          </a:bodyPr>
          <a:lstStyle>
            <a:lvl1pPr>
              <a:defRPr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8771381" y="4933502"/>
            <a:ext cx="239316" cy="121187"/>
          </a:xfrm>
        </p:spPr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787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/>
          <p:cNvPicPr>
            <a:picLocks noChangeAspect="1"/>
          </p:cNvPicPr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23509" y="4635760"/>
            <a:ext cx="839947" cy="26730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93327" y="1454726"/>
            <a:ext cx="7957345" cy="2901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1</a:t>
            </a:r>
            <a:endParaRPr lang="fr-FR" dirty="0"/>
          </a:p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2</a:t>
            </a:r>
          </a:p>
          <a:p>
            <a:pPr lvl="0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3</a:t>
            </a:r>
          </a:p>
          <a:p>
            <a:pPr lvl="3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4</a:t>
            </a:r>
          </a:p>
          <a:p>
            <a:pPr lvl="4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 5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8218624" y="4795341"/>
            <a:ext cx="332048" cy="10772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r">
              <a:defRPr sz="7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fld id="{86CB4B4D-7CA3-9044-876B-883B54F8677D}" type="slidenum">
              <a:t>‹N°›</a:t>
            </a:fld>
            <a:endParaRPr dirty="0"/>
          </a:p>
        </p:txBody>
      </p:sp>
      <p:sp>
        <p:nvSpPr>
          <p:cNvPr id="6" name="Espace réservé du titre 5">
            <a:extLst>
              <a:ext uri="{FF2B5EF4-FFF2-40B4-BE49-F238E27FC236}">
                <a16:creationId xmlns:a16="http://schemas.microsoft.com/office/drawing/2014/main" id="{7255D00E-A171-974F-A48B-D114FF9F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27" y="27947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7" r:id="rId3"/>
    <p:sldLayoutId id="2147483658" r:id="rId4"/>
    <p:sldLayoutId id="2147483661" r:id="rId5"/>
    <p:sldLayoutId id="2147483664" r:id="rId6"/>
    <p:sldLayoutId id="2147483665" r:id="rId7"/>
    <p:sldLayoutId id="2147483666" r:id="rId8"/>
    <p:sldLayoutId id="2147483667" r:id="rId9"/>
    <p:sldLayoutId id="2147483675" r:id="rId10"/>
    <p:sldLayoutId id="2147483676" r:id="rId11"/>
    <p:sldLayoutId id="2147483677" r:id="rId12"/>
  </p:sldLayoutIdLst>
  <p:transition spd="med"/>
  <p:hf hdr="0" ftr="0" dt="0"/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9pPr>
    </p:titleStyle>
    <p:bodyStyle>
      <a:lvl1pPr marL="0" marR="0" indent="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1pPr>
      <a:lvl2pPr marL="457200" marR="0" indent="-45720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2pPr>
      <a:lvl3pPr marL="457200" marR="0" indent="-45720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3pPr>
      <a:lvl4pPr marL="0" marR="0" indent="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None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4pPr>
      <a:lvl5pPr marL="0" marR="0" indent="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5pPr>
      <a:lvl6pPr marL="20573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6pPr>
      <a:lvl7pPr marL="24002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7pPr>
      <a:lvl8pPr marL="27431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8pPr>
      <a:lvl9pPr marL="30860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9pPr>
    </p:bodyStyle>
    <p:otherStyle>
      <a:lvl1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1pPr>
      <a:lvl2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2pPr>
      <a:lvl3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3pPr>
      <a:lvl4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4pPr>
      <a:lvl5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5pPr>
      <a:lvl6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6pPr>
      <a:lvl7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7pPr>
      <a:lvl8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8pPr>
      <a:lvl9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7036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6800" rIns="91440" bIns="4680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84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685800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/>
        </a:buClr>
        <a:buSzTx/>
        <a:buFont typeface="Arial" charset="0"/>
        <a:buNone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357188" algn="l" defTabSz="685800" rtl="0" eaLnBrk="1" latinLnBrk="0" hangingPunct="1">
        <a:lnSpc>
          <a:spcPct val="100000"/>
        </a:lnSpc>
        <a:spcBef>
          <a:spcPts val="900"/>
        </a:spcBef>
        <a:buClr>
          <a:schemeClr val="tx1"/>
        </a:buClr>
        <a:buFont typeface="Arial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357188" algn="l" defTabSz="685800" rtl="0" eaLnBrk="1" latinLnBrk="0" hangingPunct="1">
        <a:lnSpc>
          <a:spcPct val="100000"/>
        </a:lnSpc>
        <a:spcBef>
          <a:spcPts val="450"/>
        </a:spcBef>
        <a:buClr>
          <a:schemeClr val="tx1"/>
        </a:buClr>
        <a:buFont typeface="Courier New" panose="02070309020205020404" pitchFamily="49" charset="0"/>
        <a:buChar char="o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71563" indent="-357188" algn="l" defTabSz="685800" rtl="0" eaLnBrk="1" latinLnBrk="0" hangingPunct="1">
        <a:lnSpc>
          <a:spcPct val="100000"/>
        </a:lnSpc>
        <a:spcBef>
          <a:spcPts val="0"/>
        </a:spcBef>
        <a:buFont typeface="Wingdings" pitchFamily="2" charset="2"/>
        <a:buChar char="Ø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8750" indent="-357188" algn="l" defTabSz="685800" rtl="0" eaLnBrk="1" latinLnBrk="0" hangingPunct="1">
        <a:lnSpc>
          <a:spcPct val="100000"/>
        </a:lnSpc>
        <a:spcBef>
          <a:spcPts val="0"/>
        </a:spcBef>
        <a:buFont typeface="Wingdings" pitchFamily="2" charset="2"/>
        <a:buChar char="§"/>
        <a:tabLst/>
        <a:defRPr sz="120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9">
          <p15:clr>
            <a:srgbClr val="F26B43"/>
          </p15:clr>
        </p15:guide>
        <p15:guide id="2" pos="374">
          <p15:clr>
            <a:srgbClr val="F26B43"/>
          </p15:clr>
        </p15:guide>
        <p15:guide id="3" pos="538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7036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83196"/>
            <a:ext cx="690891" cy="21986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6800" rIns="91440" bIns="468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334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marR="0" indent="0" algn="l" defTabSz="685800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/>
        </a:buClr>
        <a:buSzTx/>
        <a:buFont typeface="Arial" charset="0"/>
        <a:buNone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85750" indent="-285750" algn="l" defTabSz="685800" rtl="0" eaLnBrk="1" latinLnBrk="0" hangingPunct="1">
        <a:lnSpc>
          <a:spcPct val="100000"/>
        </a:lnSpc>
        <a:spcBef>
          <a:spcPts val="900"/>
        </a:spcBef>
        <a:buClr>
          <a:schemeClr val="tx1"/>
        </a:buClr>
        <a:buFont typeface="Arial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58775" indent="-179388" algn="l" defTabSz="685800" rtl="0" eaLnBrk="1" latinLnBrk="0" hangingPunct="1">
        <a:lnSpc>
          <a:spcPct val="100000"/>
        </a:lnSpc>
        <a:spcBef>
          <a:spcPts val="450"/>
        </a:spcBef>
        <a:buClr>
          <a:schemeClr val="tx1"/>
        </a:buClr>
        <a:buFont typeface="Arial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19138" indent="-179388" algn="l" defTabSz="685800" rtl="0" eaLnBrk="1" latinLnBrk="0" hangingPunct="1">
        <a:lnSpc>
          <a:spcPct val="100000"/>
        </a:lnSpc>
        <a:spcBef>
          <a:spcPts val="0"/>
        </a:spcBef>
        <a:buFont typeface="Arial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39800" indent="-180975" algn="l" defTabSz="685800" rtl="0" eaLnBrk="1" latinLnBrk="0" hangingPunct="1">
        <a:lnSpc>
          <a:spcPct val="100000"/>
        </a:lnSpc>
        <a:spcBef>
          <a:spcPts val="0"/>
        </a:spcBef>
        <a:buFont typeface="Arial" charset="0"/>
        <a:buChar char="•"/>
        <a:tabLst/>
        <a:defRPr sz="140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9">
          <p15:clr>
            <a:srgbClr val="F26B43"/>
          </p15:clr>
        </p15:guide>
        <p15:guide id="2" pos="374">
          <p15:clr>
            <a:srgbClr val="F26B43"/>
          </p15:clr>
        </p15:guide>
        <p15:guide id="3" pos="538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Image 17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e du titre"/>
          <p:cNvSpPr>
            <a:spLocks noGrp="1"/>
          </p:cNvSpPr>
          <p:nvPr>
            <p:ph type="title"/>
          </p:nvPr>
        </p:nvSpPr>
        <p:spPr>
          <a:xfrm>
            <a:off x="592931" y="265702"/>
            <a:ext cx="7958139" cy="487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Texte du titre</a:t>
            </a:r>
          </a:p>
        </p:txBody>
      </p:sp>
      <p:sp>
        <p:nvSpPr>
          <p:cNvPr id="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8728868" y="4698012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700"/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5" name="Texte niveau 1…"/>
          <p:cNvSpPr>
            <a:spLocks noGrp="1"/>
          </p:cNvSpPr>
          <p:nvPr>
            <p:ph type="body" idx="1"/>
          </p:nvPr>
        </p:nvSpPr>
        <p:spPr>
          <a:xfrm>
            <a:off x="592137" y="968187"/>
            <a:ext cx="7959726" cy="3550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799" tIns="46799" rIns="46799" bIns="46799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  <p:extLst>
      <p:ext uri="{BB962C8B-B14F-4D97-AF65-F5344CB8AC3E}">
        <p14:creationId xmlns:p14="http://schemas.microsoft.com/office/powerpoint/2010/main" val="9488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50" r:id="rId26"/>
    <p:sldLayoutId id="2147483751" r:id="rId27"/>
    <p:sldLayoutId id="2147483752" r:id="rId28"/>
    <p:sldLayoutId id="2147483800" r:id="rId29"/>
  </p:sldLayoutIdLst>
  <p:transition spd="med"/>
  <p:hf hdr="0" ftr="0" dt="0"/>
  <p:txStyles>
    <p:titleStyle>
      <a:lvl1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1pPr>
      <a:lvl2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2pPr>
      <a:lvl3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3pPr>
      <a:lvl4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4pPr>
      <a:lvl5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5pPr>
      <a:lvl6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6pPr>
      <a:lvl7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7pPr>
      <a:lvl8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8pPr>
      <a:lvl9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9pPr>
    </p:titleStyle>
    <p:bodyStyle>
      <a:lvl1pPr marL="0" marR="0" indent="0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1pPr>
      <a:lvl2pPr marL="285750" marR="0" indent="-285750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2pPr>
      <a:lvl3pPr marL="358775" marR="0" indent="-179387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3pPr>
      <a:lvl4pPr marL="719137" marR="0" indent="-179387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4pPr>
      <a:lvl5pPr marL="939800" marR="0" indent="-180975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5pPr>
      <a:lvl6pPr marL="18991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6pPr>
      <a:lvl7pPr marL="22420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7pPr>
      <a:lvl8pPr marL="25849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8pPr>
      <a:lvl9pPr marL="29278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9pPr>
    </p:bodyStyle>
    <p:otherStyle>
      <a:lvl1pPr marL="0" marR="0" indent="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1pPr>
      <a:lvl2pPr marL="0" marR="0" indent="3429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2pPr>
      <a:lvl3pPr marL="0" marR="0" indent="6858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3pPr>
      <a:lvl4pPr marL="0" marR="0" indent="10287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4pPr>
      <a:lvl5pPr marL="0" marR="0" indent="13716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5pPr>
      <a:lvl6pPr marL="0" marR="0" indent="17145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6pPr>
      <a:lvl7pPr marL="0" marR="0" indent="20574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7pPr>
      <a:lvl8pPr marL="0" marR="0" indent="24003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8pPr>
      <a:lvl9pPr marL="0" marR="0" indent="27432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7036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92931" y="1342469"/>
            <a:ext cx="7958138" cy="26323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Espace réservé de la date 15"/>
          <p:cNvSpPr>
            <a:spLocks noGrp="1"/>
          </p:cNvSpPr>
          <p:nvPr>
            <p:ph type="dt" sz="half" idx="2"/>
          </p:nvPr>
        </p:nvSpPr>
        <p:spPr>
          <a:xfrm>
            <a:off x="1225150" y="4680700"/>
            <a:ext cx="1357316" cy="1385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01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None/>
        <a:defRPr sz="100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0" algn="l" defTabSz="685800" rtl="0" eaLnBrk="1" latinLnBrk="0" hangingPunct="1">
        <a:lnSpc>
          <a:spcPct val="100000"/>
        </a:lnSpc>
        <a:spcBef>
          <a:spcPts val="450"/>
        </a:spcBef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-81000" algn="l" defTabSz="685800" rtl="0" eaLnBrk="1" latinLnBrk="0" hangingPunct="1">
        <a:lnSpc>
          <a:spcPct val="100000"/>
        </a:lnSpc>
        <a:spcBef>
          <a:spcPts val="450"/>
        </a:spcBef>
        <a:buFont typeface="Ubuntu" panose="020B0504030602030204" pitchFamily="34" charset="0"/>
        <a:buChar char="-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685800" rtl="0" eaLnBrk="1" latinLnBrk="0" hangingPunct="1">
        <a:lnSpc>
          <a:spcPct val="100000"/>
        </a:lnSpc>
        <a:spcBef>
          <a:spcPts val="450"/>
        </a:spcBef>
        <a:buFont typeface="Arial" panose="020B0604020202020204" pitchFamily="34" charset="0"/>
        <a:buNone/>
        <a:defRPr sz="700" i="1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9">
          <p15:clr>
            <a:srgbClr val="F26B43"/>
          </p15:clr>
        </p15:guide>
        <p15:guide id="2" pos="374">
          <p15:clr>
            <a:srgbClr val="F26B43"/>
          </p15:clr>
        </p15:guide>
        <p15:guide id="3" pos="538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tiff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PlaceholderImage.png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3" extrusionOk="0">
                <a:moveTo>
                  <a:pt x="7218" y="0"/>
                </a:moveTo>
                <a:lnTo>
                  <a:pt x="7671" y="553"/>
                </a:lnTo>
                <a:cubicBezTo>
                  <a:pt x="11073" y="4955"/>
                  <a:pt x="13096" y="10305"/>
                  <a:pt x="12604" y="14452"/>
                </a:cubicBezTo>
                <a:cubicBezTo>
                  <a:pt x="11909" y="20260"/>
                  <a:pt x="6449" y="21600"/>
                  <a:pt x="263" y="17549"/>
                </a:cubicBezTo>
                <a:lnTo>
                  <a:pt x="0" y="17370"/>
                </a:lnTo>
                <a:lnTo>
                  <a:pt x="0" y="21523"/>
                </a:lnTo>
                <a:lnTo>
                  <a:pt x="21600" y="21523"/>
                </a:lnTo>
                <a:lnTo>
                  <a:pt x="21600" y="0"/>
                </a:lnTo>
                <a:lnTo>
                  <a:pt x="7218" y="0"/>
                </a:lnTo>
                <a:close/>
              </a:path>
            </a:pathLst>
          </a:custGeom>
        </p:spPr>
      </p:pic>
      <p:sp>
        <p:nvSpPr>
          <p:cNvPr id="321" name="Shape 321"/>
          <p:cNvSpPr>
            <a:spLocks noGrp="1"/>
          </p:cNvSpPr>
          <p:nvPr>
            <p:ph type="title"/>
          </p:nvPr>
        </p:nvSpPr>
        <p:spPr>
          <a:xfrm>
            <a:off x="652835" y="1919146"/>
            <a:ext cx="4070438" cy="1181101"/>
          </a:xfrm>
          <a:prstGeom prst="rect">
            <a:avLst/>
          </a:prstGeom>
        </p:spPr>
        <p:txBody>
          <a:bodyPr>
            <a:noAutofit/>
          </a:bodyPr>
          <a:lstStyle/>
          <a:p>
            <a:pPr lvl="1" algn="ctr">
              <a:lnSpc>
                <a:spcPct val="100000"/>
              </a:lnSpc>
              <a:defRPr sz="3000">
                <a:solidFill>
                  <a:srgbClr val="230066"/>
                </a:solidFill>
                <a:latin typeface="Ubuntu Bold"/>
                <a:ea typeface="Ubuntu Bold"/>
                <a:cs typeface="Ubuntu Bold"/>
                <a:sym typeface="Ubuntu Bold"/>
              </a:defRPr>
            </a:pPr>
            <a:r>
              <a:rPr lang="en-US" sz="3200" dirty="0"/>
              <a:t>Connected wine cellar</a:t>
            </a:r>
          </a:p>
        </p:txBody>
      </p:sp>
      <p:pic>
        <p:nvPicPr>
          <p:cNvPr id="322" name="image1.jpeg"/>
          <p:cNvPicPr>
            <a:picLocks noChangeAspect="1"/>
          </p:cNvPicPr>
          <p:nvPr/>
        </p:nvPicPr>
        <p:blipFill>
          <a:blip r:embed="rId4">
            <a:extLst/>
          </a:blip>
          <a:srcRect t="7788" b="7788"/>
          <a:stretch>
            <a:fillRect/>
          </a:stretch>
        </p:blipFill>
        <p:spPr>
          <a:xfrm>
            <a:off x="0" y="0"/>
            <a:ext cx="9144001" cy="5143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3" extrusionOk="0">
                <a:moveTo>
                  <a:pt x="7218" y="0"/>
                </a:moveTo>
                <a:lnTo>
                  <a:pt x="7671" y="553"/>
                </a:lnTo>
                <a:cubicBezTo>
                  <a:pt x="11073" y="4955"/>
                  <a:pt x="13096" y="10305"/>
                  <a:pt x="12604" y="14452"/>
                </a:cubicBezTo>
                <a:cubicBezTo>
                  <a:pt x="11909" y="20260"/>
                  <a:pt x="6449" y="21600"/>
                  <a:pt x="263" y="17549"/>
                </a:cubicBezTo>
                <a:lnTo>
                  <a:pt x="0" y="17370"/>
                </a:lnTo>
                <a:lnTo>
                  <a:pt x="0" y="21523"/>
                </a:lnTo>
                <a:lnTo>
                  <a:pt x="21600" y="21523"/>
                </a:lnTo>
                <a:lnTo>
                  <a:pt x="21600" y="0"/>
                </a:lnTo>
                <a:lnTo>
                  <a:pt x="7218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23" name="Shape 323"/>
          <p:cNvSpPr/>
          <p:nvPr/>
        </p:nvSpPr>
        <p:spPr>
          <a:xfrm>
            <a:off x="652835" y="3100247"/>
            <a:ext cx="4070438" cy="322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 lnSpcReduction="10000"/>
          </a:bodyPr>
          <a:lstStyle>
            <a:lvl1pPr>
              <a:defRPr sz="23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endParaRPr lang="fr-FR" dirty="0" err="1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2962FBB-288F-9B4F-8AD0-1F5AAFFFA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833" y="3100247"/>
            <a:ext cx="3060441" cy="131343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538E393-0F7C-8F4A-8951-F3A6B7C0791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5B85F54-F537-F946-98A7-51DFC738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Problem</a:t>
            </a:r>
            <a:r>
              <a:rPr lang="fr-FR" dirty="0"/>
              <a:t> to </a:t>
            </a:r>
            <a:r>
              <a:rPr lang="fr-FR" dirty="0" err="1"/>
              <a:t>solve</a:t>
            </a:r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4D1BB0-1A70-5B4B-A791-57619AE2C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Ubuntu Light" panose="020B0304030602030204" pitchFamily="34" charset="0"/>
              </a:rPr>
              <a:t>For what ? To allow the wine to age as well as possible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Ubuntu Light" panose="020B0304030602030204" pitchFamily="34" charset="0"/>
              </a:rPr>
              <a:t>For who ? For wine enthusiasts and wine professionals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Ubuntu Light" panose="020B0304030602030204" pitchFamily="34" charset="0"/>
              </a:rPr>
              <a:t>For where ? For the wine cellar</a:t>
            </a:r>
          </a:p>
        </p:txBody>
      </p:sp>
      <p:sp>
        <p:nvSpPr>
          <p:cNvPr id="3" name="ETSI Regulation / ISM bands">
            <a:extLst>
              <a:ext uri="{FF2B5EF4-FFF2-40B4-BE49-F238E27FC236}">
                <a16:creationId xmlns:a16="http://schemas.microsoft.com/office/drawing/2014/main" id="{260E2647-475A-684D-AC8E-BE6C8BF82ED3}"/>
              </a:ext>
            </a:extLst>
          </p:cNvPr>
          <p:cNvSpPr txBox="1">
            <a:spLocks/>
          </p:cNvSpPr>
          <p:nvPr/>
        </p:nvSpPr>
        <p:spPr>
          <a:xfrm>
            <a:off x="486597" y="305608"/>
            <a:ext cx="7958138" cy="571455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hangingPunct="1"/>
            <a:endParaRPr lang="fr-FR" sz="28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08E23-FAD4-A94A-8D6A-043F575E6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2BD547-AE55-9B4F-97C0-6F15D7137182}"/>
              </a:ext>
            </a:extLst>
          </p:cNvPr>
          <p:cNvSpPr txBox="1"/>
          <p:nvPr/>
        </p:nvSpPr>
        <p:spPr>
          <a:xfrm>
            <a:off x="6204155" y="191729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2272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5B85F54-F537-F946-98A7-51DFC738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08E23-FAD4-A94A-8D6A-043F575E6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4D1BB0-1A70-5B4B-A791-57619AE2C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Ubuntu Light" panose="020B0304030602030204" pitchFamily="34" charset="0"/>
              </a:rPr>
              <a:t>Device functions &amp; sensors…</a:t>
            </a:r>
          </a:p>
          <a:p>
            <a:r>
              <a:rPr lang="en-US" dirty="0">
                <a:latin typeface="Ubuntu Light" panose="020B0304030602030204" pitchFamily="34" charset="0"/>
              </a:rPr>
              <a:t>We used the humidity and temperature sensor of the </a:t>
            </a:r>
            <a:r>
              <a:rPr lang="en-US" dirty="0" err="1">
                <a:latin typeface="Ubuntu Light" panose="020B0304030602030204" pitchFamily="34" charset="0"/>
              </a:rPr>
              <a:t>Sens’it</a:t>
            </a:r>
            <a:r>
              <a:rPr lang="en-US" dirty="0">
                <a:latin typeface="Ubuntu Light" panose="020B0304030602030204" pitchFamily="34" charset="0"/>
              </a:rPr>
              <a:t> tool developed by </a:t>
            </a:r>
            <a:r>
              <a:rPr lang="en-US" dirty="0" err="1">
                <a:latin typeface="Ubuntu Light" panose="020B0304030602030204" pitchFamily="34" charset="0"/>
              </a:rPr>
              <a:t>Sigfox</a:t>
            </a:r>
            <a:r>
              <a:rPr lang="en-US" dirty="0">
                <a:latin typeface="Ubuntu Light" panose="020B0304030602030204" pitchFamily="34" charset="0"/>
              </a:rPr>
              <a:t> to measure the aging conditions of the wine. Thanks to this tool, the owner of the wine cellar can know if its wine is on the best conditions to be conserved.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Ubuntu Light" panose="020B0304030602030204" pitchFamily="34" charset="0"/>
            </a:endParaRPr>
          </a:p>
        </p:txBody>
      </p:sp>
      <p:sp>
        <p:nvSpPr>
          <p:cNvPr id="3" name="ETSI Regulation / ISM bands">
            <a:extLst>
              <a:ext uri="{FF2B5EF4-FFF2-40B4-BE49-F238E27FC236}">
                <a16:creationId xmlns:a16="http://schemas.microsoft.com/office/drawing/2014/main" id="{260E2647-475A-684D-AC8E-BE6C8BF82ED3}"/>
              </a:ext>
            </a:extLst>
          </p:cNvPr>
          <p:cNvSpPr txBox="1">
            <a:spLocks/>
          </p:cNvSpPr>
          <p:nvPr/>
        </p:nvSpPr>
        <p:spPr>
          <a:xfrm>
            <a:off x="486597" y="305608"/>
            <a:ext cx="7958138" cy="571455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hangingPunct="1"/>
            <a:endParaRPr lang="fr-FR" sz="2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2BD547-AE55-9B4F-97C0-6F15D7137182}"/>
              </a:ext>
            </a:extLst>
          </p:cNvPr>
          <p:cNvSpPr txBox="1"/>
          <p:nvPr/>
        </p:nvSpPr>
        <p:spPr>
          <a:xfrm>
            <a:off x="6204155" y="191729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781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5B85F54-F537-F946-98A7-51DFC738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Strategy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08E23-FAD4-A94A-8D6A-043F575E6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4D1BB0-1A70-5B4B-A791-57619AE2C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dirty="0">
                <a:latin typeface="Ubuntu Light" panose="020B0304030602030204" pitchFamily="34" charset="0"/>
              </a:rPr>
              <a:t>TAM: 80.000€ (the </a:t>
            </a:r>
            <a:r>
              <a:rPr lang="fr-FR" dirty="0" err="1">
                <a:latin typeface="Ubuntu Light" panose="020B0304030602030204" pitchFamily="34" charset="0"/>
              </a:rPr>
              <a:t>price</a:t>
            </a:r>
            <a:r>
              <a:rPr lang="fr-FR" dirty="0">
                <a:latin typeface="Ubuntu Light" panose="020B0304030602030204" pitchFamily="34" charset="0"/>
              </a:rPr>
              <a:t> of 1.000 </a:t>
            </a:r>
            <a:r>
              <a:rPr lang="fr-FR" dirty="0" err="1">
                <a:latin typeface="Ubuntu Light" panose="020B0304030602030204" pitchFamily="34" charset="0"/>
              </a:rPr>
              <a:t>connected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wine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cellar</a:t>
            </a:r>
            <a:r>
              <a:rPr lang="fr-FR" dirty="0">
                <a:latin typeface="Ubuntu Light" panose="020B0304030602030204" pitchFamily="34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>
                <a:latin typeface="Ubuntu Light" panose="020B0304030602030204" pitchFamily="34" charset="0"/>
              </a:rPr>
              <a:t>Money </a:t>
            </a:r>
            <a:r>
              <a:rPr lang="fr-FR" dirty="0" err="1">
                <a:latin typeface="Ubuntu Light" panose="020B0304030602030204" pitchFamily="34" charset="0"/>
              </a:rPr>
              <a:t>needs</a:t>
            </a:r>
            <a:r>
              <a:rPr lang="fr-FR" dirty="0">
                <a:latin typeface="Ubuntu Light" panose="020B0304030602030204" pitchFamily="34" charset="0"/>
              </a:rPr>
              <a:t>: 60.000€ (1.000 </a:t>
            </a:r>
            <a:r>
              <a:rPr lang="fr-FR" dirty="0" err="1">
                <a:latin typeface="Ubuntu Light" panose="020B0304030602030204" pitchFamily="34" charset="0"/>
              </a:rPr>
              <a:t>Sens’it</a:t>
            </a:r>
            <a:r>
              <a:rPr lang="fr-FR" dirty="0">
                <a:latin typeface="Ubuntu Light" panose="020B0304030602030204" pitchFamily="34" charset="0"/>
              </a:rPr>
              <a:t>) + 5.000€ (</a:t>
            </a:r>
            <a:r>
              <a:rPr lang="fr-FR" dirty="0" err="1">
                <a:latin typeface="Ubuntu Light" panose="020B0304030602030204" pitchFamily="34" charset="0"/>
              </a:rPr>
              <a:t>external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costs</a:t>
            </a:r>
            <a:r>
              <a:rPr lang="fr-FR" dirty="0">
                <a:latin typeface="Ubuntu Light" panose="020B0304030602030204" pitchFamily="34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err="1">
                <a:latin typeface="Ubuntu Light" panose="020B0304030602030204" pitchFamily="34" charset="0"/>
              </a:rPr>
              <a:t>Calendar</a:t>
            </a:r>
            <a:r>
              <a:rPr lang="fr-FR" dirty="0">
                <a:latin typeface="Ubuntu Light" panose="020B0304030602030204" pitchFamily="34" charset="0"/>
              </a:rPr>
              <a:t>:</a:t>
            </a:r>
            <a:br>
              <a:rPr lang="fr-FR" dirty="0">
                <a:latin typeface="Ubuntu Light" panose="020B0304030602030204" pitchFamily="34" charset="0"/>
              </a:rPr>
            </a:br>
            <a:r>
              <a:rPr lang="fr-FR" dirty="0">
                <a:latin typeface="Ubuntu Light" panose="020B0304030602030204" pitchFamily="34" charset="0"/>
              </a:rPr>
              <a:t>-Beta phase: 1 </a:t>
            </a:r>
            <a:r>
              <a:rPr lang="fr-FR" dirty="0" err="1">
                <a:latin typeface="Ubuntu Light" panose="020B0304030602030204" pitchFamily="34" charset="0"/>
              </a:rPr>
              <a:t>month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br>
              <a:rPr lang="fr-FR" dirty="0">
                <a:latin typeface="Ubuntu Light" panose="020B0304030602030204" pitchFamily="34" charset="0"/>
              </a:rPr>
            </a:br>
            <a:r>
              <a:rPr lang="fr-FR" dirty="0">
                <a:latin typeface="Ubuntu Light" panose="020B0304030602030204" pitchFamily="34" charset="0"/>
              </a:rPr>
              <a:t>	-&gt; </a:t>
            </a:r>
            <a:r>
              <a:rPr lang="fr-FR" dirty="0" err="1">
                <a:latin typeface="Ubuntu Light" panose="020B0304030602030204" pitchFamily="34" charset="0"/>
              </a:rPr>
              <a:t>ready</a:t>
            </a:r>
            <a:r>
              <a:rPr lang="fr-FR" dirty="0">
                <a:latin typeface="Ubuntu Light" panose="020B0304030602030204" pitchFamily="34" charset="0"/>
              </a:rPr>
              <a:t> for 01/01/2019</a:t>
            </a:r>
            <a:br>
              <a:rPr lang="fr-FR" dirty="0">
                <a:latin typeface="Ubuntu Light" panose="020B0304030602030204" pitchFamily="34" charset="0"/>
              </a:rPr>
            </a:br>
            <a:r>
              <a:rPr lang="fr-FR" dirty="0">
                <a:latin typeface="Ubuntu Light" panose="020B0304030602030204" pitchFamily="34" charset="0"/>
              </a:rPr>
              <a:t>-</a:t>
            </a:r>
            <a:r>
              <a:rPr lang="fr-FR" dirty="0" err="1">
                <a:latin typeface="Ubuntu Light" panose="020B0304030602030204" pitchFamily="34" charset="0"/>
              </a:rPr>
              <a:t>Device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manufacturing</a:t>
            </a:r>
            <a:r>
              <a:rPr lang="fr-FR" dirty="0">
                <a:latin typeface="Ubuntu Light" panose="020B0304030602030204" pitchFamily="34" charset="0"/>
              </a:rPr>
              <a:t>, tests of the </a:t>
            </a:r>
            <a:r>
              <a:rPr lang="fr-FR" dirty="0" err="1">
                <a:latin typeface="Ubuntu Light" panose="020B0304030602030204" pitchFamily="34" charset="0"/>
              </a:rPr>
              <a:t>fiability</a:t>
            </a:r>
            <a:r>
              <a:rPr lang="fr-FR" dirty="0">
                <a:latin typeface="Ubuntu Light" panose="020B0304030602030204" pitchFamily="34" charset="0"/>
              </a:rPr>
              <a:t> of the </a:t>
            </a:r>
            <a:r>
              <a:rPr lang="fr-FR" dirty="0" err="1">
                <a:latin typeface="Ubuntu Light" panose="020B0304030602030204" pitchFamily="34" charset="0"/>
              </a:rPr>
              <a:t>product</a:t>
            </a:r>
            <a:r>
              <a:rPr lang="fr-FR" dirty="0">
                <a:latin typeface="Ubuntu Light" panose="020B0304030602030204" pitchFamily="34" charset="0"/>
              </a:rPr>
              <a:t>: 6 </a:t>
            </a:r>
            <a:r>
              <a:rPr lang="fr-FR" dirty="0" err="1">
                <a:latin typeface="Ubuntu Light" panose="020B0304030602030204" pitchFamily="34" charset="0"/>
              </a:rPr>
              <a:t>months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br>
              <a:rPr lang="fr-FR" dirty="0">
                <a:latin typeface="Ubuntu Light" panose="020B0304030602030204" pitchFamily="34" charset="0"/>
              </a:rPr>
            </a:br>
            <a:r>
              <a:rPr lang="fr-FR" dirty="0">
                <a:latin typeface="Ubuntu Light" panose="020B0304030602030204" pitchFamily="34" charset="0"/>
              </a:rPr>
              <a:t>	-&gt;</a:t>
            </a:r>
            <a:r>
              <a:rPr lang="fr-FR" dirty="0" err="1">
                <a:latin typeface="Ubuntu Light" panose="020B0304030602030204" pitchFamily="34" charset="0"/>
              </a:rPr>
              <a:t>ready</a:t>
            </a:r>
            <a:r>
              <a:rPr lang="fr-FR" dirty="0">
                <a:latin typeface="Ubuntu Light" panose="020B0304030602030204" pitchFamily="34" charset="0"/>
              </a:rPr>
              <a:t> for 07/01/2019</a:t>
            </a:r>
            <a:br>
              <a:rPr lang="fr-FR" dirty="0">
                <a:latin typeface="Ubuntu Light" panose="020B0304030602030204" pitchFamily="34" charset="0"/>
              </a:rPr>
            </a:br>
            <a:r>
              <a:rPr lang="fr-FR" dirty="0">
                <a:latin typeface="Ubuntu Light" panose="020B0304030602030204" pitchFamily="34" charset="0"/>
              </a:rPr>
              <a:t>-</a:t>
            </a:r>
            <a:r>
              <a:rPr lang="fr-FR" dirty="0" err="1">
                <a:latin typeface="Ubuntu Light" panose="020B0304030602030204" pitchFamily="34" charset="0"/>
              </a:rPr>
              <a:t>Deployment</a:t>
            </a:r>
            <a:r>
              <a:rPr lang="fr-FR" dirty="0">
                <a:latin typeface="Ubuntu Light" panose="020B0304030602030204" pitchFamily="34" charset="0"/>
              </a:rPr>
              <a:t> phase: 3 </a:t>
            </a:r>
            <a:r>
              <a:rPr lang="fr-FR" dirty="0" err="1">
                <a:latin typeface="Ubuntu Light" panose="020B0304030602030204" pitchFamily="34" charset="0"/>
              </a:rPr>
              <a:t>months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br>
              <a:rPr lang="fr-FR" dirty="0">
                <a:latin typeface="Ubuntu Light" panose="020B0304030602030204" pitchFamily="34" charset="0"/>
              </a:rPr>
            </a:br>
            <a:r>
              <a:rPr lang="fr-FR" dirty="0">
                <a:latin typeface="Ubuntu Light" panose="020B0304030602030204" pitchFamily="34" charset="0"/>
              </a:rPr>
              <a:t>	-&gt; </a:t>
            </a:r>
            <a:r>
              <a:rPr lang="fr-FR" dirty="0" err="1">
                <a:latin typeface="Ubuntu Light" panose="020B0304030602030204" pitchFamily="34" charset="0"/>
              </a:rPr>
              <a:t>ready</a:t>
            </a:r>
            <a:r>
              <a:rPr lang="fr-FR" dirty="0">
                <a:latin typeface="Ubuntu Light" panose="020B0304030602030204" pitchFamily="34" charset="0"/>
              </a:rPr>
              <a:t> for 03/15/2019</a:t>
            </a:r>
            <a:br>
              <a:rPr lang="fr-FR" dirty="0">
                <a:latin typeface="Ubuntu Light" panose="020B0304030602030204" pitchFamily="34" charset="0"/>
              </a:rPr>
            </a:br>
            <a:r>
              <a:rPr lang="fr-FR" dirty="0">
                <a:latin typeface="Ubuntu Light" panose="020B0304030602030204" pitchFamily="34" charset="0"/>
              </a:rPr>
              <a:t>-</a:t>
            </a:r>
            <a:r>
              <a:rPr lang="fr-FR" dirty="0" err="1">
                <a:latin typeface="Ubuntu Light" panose="020B0304030602030204" pitchFamily="34" charset="0"/>
              </a:rPr>
              <a:t>Improvements</a:t>
            </a:r>
            <a:r>
              <a:rPr lang="fr-FR" dirty="0">
                <a:latin typeface="Ubuntu Light" panose="020B0304030602030204" pitchFamily="34" charset="0"/>
              </a:rPr>
              <a:t>, updates, </a:t>
            </a:r>
            <a:r>
              <a:rPr lang="fr-FR" dirty="0" err="1">
                <a:latin typeface="Ubuntu Light" panose="020B0304030602030204" pitchFamily="34" charset="0"/>
              </a:rPr>
              <a:t>customer</a:t>
            </a:r>
            <a:r>
              <a:rPr lang="fr-FR" dirty="0">
                <a:latin typeface="Ubuntu Light" panose="020B0304030602030204" pitchFamily="34" charset="0"/>
              </a:rPr>
              <a:t> care: </a:t>
            </a:r>
            <a:r>
              <a:rPr lang="fr-FR" dirty="0" err="1">
                <a:latin typeface="Ubuntu Light" panose="020B0304030602030204" pitchFamily="34" charset="0"/>
              </a:rPr>
              <a:t>continuous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improvement</a:t>
            </a:r>
            <a:endParaRPr lang="fr-FR" dirty="0">
              <a:latin typeface="Ubuntu Light" panose="020B0304030602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Ubuntu Light" panose="020B0304030602030204" pitchFamily="34" charset="0"/>
            </a:endParaRPr>
          </a:p>
        </p:txBody>
      </p:sp>
      <p:sp>
        <p:nvSpPr>
          <p:cNvPr id="3" name="ETSI Regulation / ISM bands">
            <a:extLst>
              <a:ext uri="{FF2B5EF4-FFF2-40B4-BE49-F238E27FC236}">
                <a16:creationId xmlns:a16="http://schemas.microsoft.com/office/drawing/2014/main" id="{260E2647-475A-684D-AC8E-BE6C8BF82ED3}"/>
              </a:ext>
            </a:extLst>
          </p:cNvPr>
          <p:cNvSpPr txBox="1">
            <a:spLocks/>
          </p:cNvSpPr>
          <p:nvPr/>
        </p:nvSpPr>
        <p:spPr>
          <a:xfrm>
            <a:off x="486597" y="305608"/>
            <a:ext cx="7958138" cy="571455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hangingPunct="1"/>
            <a:endParaRPr lang="fr-FR" sz="2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2BD547-AE55-9B4F-97C0-6F15D7137182}"/>
              </a:ext>
            </a:extLst>
          </p:cNvPr>
          <p:cNvSpPr txBox="1"/>
          <p:nvPr/>
        </p:nvSpPr>
        <p:spPr>
          <a:xfrm>
            <a:off x="6204155" y="191729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6846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5618553" y="1221028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Merci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383225" y="157713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>
                <a:solidFill>
                  <a:schemeClr val="bg1"/>
                </a:solidFill>
              </a:rPr>
              <a:t>Gracias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61387" y="2211188"/>
            <a:ext cx="6361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Danke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53796" y="3070242"/>
            <a:ext cx="6813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Dankie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68920" y="612288"/>
            <a:ext cx="7649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sz="2800">
                <a:solidFill>
                  <a:schemeClr val="bg1"/>
                </a:solidFill>
              </a:rPr>
              <a:t>شكرا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1215" y="1709860"/>
            <a:ext cx="1974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s-MY" sz="2400">
                <a:solidFill>
                  <a:schemeClr val="bg1"/>
                </a:solidFill>
              </a:rPr>
              <a:t>Terima kasih</a:t>
            </a: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994" y="2314398"/>
            <a:ext cx="1257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</a:rPr>
              <a:t>ありがとう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30927" y="87801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谢谢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61340" y="2686860"/>
            <a:ext cx="1321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1800">
                <a:solidFill>
                  <a:schemeClr val="bg1"/>
                </a:solidFill>
              </a:rPr>
              <a:t>با تشکر از شما</a:t>
            </a:r>
            <a:endParaRPr lang="fr-FR" sz="180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48674" y="2632590"/>
            <a:ext cx="9627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Grazie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34181" y="3689554"/>
            <a:ext cx="17540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>
                <a:solidFill>
                  <a:schemeClr val="bg1"/>
                </a:solidFill>
              </a:rPr>
              <a:t>Nirringrazzjak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66504" y="944341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800">
                <a:solidFill>
                  <a:schemeClr val="bg1"/>
                </a:solidFill>
              </a:rPr>
              <a:t>Obrigado</a:t>
            </a:r>
            <a:endParaRPr lang="fr-FR" sz="180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53714" y="3353581"/>
            <a:ext cx="768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800">
                <a:solidFill>
                  <a:schemeClr val="bg1"/>
                </a:solidFill>
              </a:rPr>
              <a:t>Tak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60579" y="3592393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600">
                <a:solidFill>
                  <a:schemeClr val="bg1"/>
                </a:solidFill>
              </a:rPr>
              <a:t>Kiitos</a:t>
            </a:r>
            <a:endParaRPr lang="fr-FR" sz="160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675735" y="671305"/>
            <a:ext cx="11849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>
                <a:solidFill>
                  <a:schemeClr val="bg1"/>
                </a:solidFill>
              </a:rPr>
              <a:t>Děkuji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17059" y="1485541"/>
            <a:ext cx="63831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>
                <a:solidFill>
                  <a:schemeClr val="bg1"/>
                </a:solidFill>
              </a:rPr>
              <a:t>Hvala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520249" y="3029906"/>
            <a:ext cx="98296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>
                <a:solidFill>
                  <a:schemeClr val="bg1"/>
                </a:solidFill>
              </a:rPr>
              <a:t>Dankjewel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78336" y="1427096"/>
            <a:ext cx="5496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Tack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947708" y="3269186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고맙습니다</a:t>
            </a:r>
            <a:endParaRPr lang="fr-FR" sz="140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15022" y="4065384"/>
            <a:ext cx="176522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ga-IE">
                <a:solidFill>
                  <a:schemeClr val="bg1"/>
                </a:solidFill>
              </a:rPr>
              <a:t>Go raibh maith agat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192A7B-74AE-F242-945B-1421A24F8C79}"/>
              </a:ext>
            </a:extLst>
          </p:cNvPr>
          <p:cNvSpPr/>
          <p:nvPr/>
        </p:nvSpPr>
        <p:spPr>
          <a:xfrm>
            <a:off x="2870651" y="4231468"/>
            <a:ext cx="145430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>
                <a:solidFill>
                  <a:schemeClr val="bg1"/>
                </a:solidFill>
              </a:rPr>
              <a:t>Teşekkür ederim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43A33-B38E-744D-9AEA-B1C0EAFC9475}"/>
              </a:ext>
            </a:extLst>
          </p:cNvPr>
          <p:cNvSpPr/>
          <p:nvPr/>
        </p:nvSpPr>
        <p:spPr>
          <a:xfrm>
            <a:off x="7368897" y="3723310"/>
            <a:ext cx="9877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</a:rPr>
              <a:t>ขอบคุณ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8B2A457-7384-7147-8741-2497D4FC722C}"/>
              </a:ext>
            </a:extLst>
          </p:cNvPr>
          <p:cNvSpPr txBox="1"/>
          <p:nvPr/>
        </p:nvSpPr>
        <p:spPr>
          <a:xfrm>
            <a:off x="3874667" y="54526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sz="1600" dirty="0">
                <a:solidFill>
                  <a:schemeClr val="bg1"/>
                </a:solidFill>
              </a:rPr>
              <a:t>Aitäh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270658E-4E55-3649-92AC-322A90E066B5}"/>
              </a:ext>
            </a:extLst>
          </p:cNvPr>
          <p:cNvSpPr txBox="1"/>
          <p:nvPr/>
        </p:nvSpPr>
        <p:spPr>
          <a:xfrm>
            <a:off x="7121937" y="4613566"/>
            <a:ext cx="19287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Ubuntu Light" panose="020B0304030602030204" pitchFamily="34" charset="0"/>
              </a:rPr>
              <a:t>iotagency@sigfox.com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C283458-8A9F-C443-BEE0-8C51072994FC}"/>
              </a:ext>
            </a:extLst>
          </p:cNvPr>
          <p:cNvSpPr txBox="1"/>
          <p:nvPr/>
        </p:nvSpPr>
        <p:spPr>
          <a:xfrm>
            <a:off x="3267209" y="1820673"/>
            <a:ext cx="2579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720024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SIGFOX">
  <a:themeElements>
    <a:clrScheme name="Thème SIGFOX">
      <a:dk1>
        <a:srgbClr val="230066"/>
      </a:dk1>
      <a:lt1>
        <a:srgbClr val="FFFFFF"/>
      </a:lt1>
      <a:dk2>
        <a:srgbClr val="A7A7A7"/>
      </a:dk2>
      <a:lt2>
        <a:srgbClr val="535353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000FF"/>
      </a:hlink>
      <a:folHlink>
        <a:srgbClr val="FF00FF"/>
      </a:folHlink>
    </a:clrScheme>
    <a:fontScheme name="Thème SIGFOX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ème SIGFO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Thème SIGFOX">
  <a:themeElements>
    <a:clrScheme name="SIGFOX">
      <a:dk1>
        <a:srgbClr val="230066"/>
      </a:dk1>
      <a:lt1>
        <a:sysClr val="window" lastClr="FFFFFF"/>
      </a:lt1>
      <a:dk2>
        <a:srgbClr val="00DFFF"/>
      </a:dk2>
      <a:lt2>
        <a:srgbClr val="F7F7F7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563C1"/>
      </a:hlink>
      <a:folHlink>
        <a:srgbClr val="954F72"/>
      </a:folHlink>
    </a:clrScheme>
    <a:fontScheme name="Ubuntu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se 16-9.potx" id="{D2B18FB7-8BC1-40C2-99B4-D343B3F1EE12}" vid="{1A1342E3-FAC2-442F-8804-A20F466B4E84}"/>
    </a:ext>
  </a:extLst>
</a:theme>
</file>

<file path=ppt/theme/theme3.xml><?xml version="1.0" encoding="utf-8"?>
<a:theme xmlns:a="http://schemas.openxmlformats.org/drawingml/2006/main" name="2_Thème SIGFOX">
  <a:themeElements>
    <a:clrScheme name="SIGFOX">
      <a:dk1>
        <a:srgbClr val="230066"/>
      </a:dk1>
      <a:lt1>
        <a:sysClr val="window" lastClr="FFFFFF"/>
      </a:lt1>
      <a:dk2>
        <a:srgbClr val="00DFFF"/>
      </a:dk2>
      <a:lt2>
        <a:srgbClr val="F7F7F7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563C1"/>
      </a:hlink>
      <a:folHlink>
        <a:srgbClr val="954F72"/>
      </a:folHlink>
    </a:clrScheme>
    <a:fontScheme name="Ubuntu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se 16-9.potx" id="{D2B18FB7-8BC1-40C2-99B4-D343B3F1EE12}" vid="{1A1342E3-FAC2-442F-8804-A20F466B4E84}"/>
    </a:ext>
  </a:extLst>
</a:theme>
</file>

<file path=ppt/theme/theme4.xml><?xml version="1.0" encoding="utf-8"?>
<a:theme xmlns:a="http://schemas.openxmlformats.org/drawingml/2006/main" name="3_Thème SIGFOX">
  <a:themeElements>
    <a:clrScheme name="Thème SIGFOX">
      <a:dk1>
        <a:srgbClr val="230066"/>
      </a:dk1>
      <a:lt1>
        <a:srgbClr val="FFFFFF"/>
      </a:lt1>
      <a:dk2>
        <a:srgbClr val="A7A7A7"/>
      </a:dk2>
      <a:lt2>
        <a:srgbClr val="535353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000FF"/>
      </a:hlink>
      <a:folHlink>
        <a:srgbClr val="FF00FF"/>
      </a:folHlink>
    </a:clrScheme>
    <a:fontScheme name="Thème SIGFOX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hème SIGFO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Ubuntu Light"/>
            <a:ea typeface="Ubuntu Light"/>
            <a:cs typeface="Ubuntu Light"/>
            <a:sym typeface="Ubuntu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Ubuntu Light"/>
            <a:ea typeface="Ubuntu Light"/>
            <a:cs typeface="Ubuntu Light"/>
            <a:sym typeface="Ubuntu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5_Thème SIGFOX">
  <a:themeElements>
    <a:clrScheme name="SIGFOX">
      <a:dk1>
        <a:srgbClr val="230066"/>
      </a:dk1>
      <a:lt1>
        <a:sysClr val="window" lastClr="FFFFFF"/>
      </a:lt1>
      <a:dk2>
        <a:srgbClr val="00DFFF"/>
      </a:dk2>
      <a:lt2>
        <a:srgbClr val="F7F7F7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se 16-9.potx" id="{D2B18FB7-8BC1-40C2-99B4-D343B3F1EE12}" vid="{1A1342E3-FAC2-442F-8804-A20F466B4E84}"/>
    </a:ext>
  </a:extLst>
</a:theme>
</file>

<file path=ppt/theme/theme6.xml><?xml version="1.0" encoding="utf-8"?>
<a:theme xmlns:a="http://schemas.openxmlformats.org/drawingml/2006/main" name="Thème SIGFOX">
  <a:themeElements>
    <a:clrScheme name="Thème SIGFOX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000FF"/>
      </a:hlink>
      <a:folHlink>
        <a:srgbClr val="FF00FF"/>
      </a:folHlink>
    </a:clrScheme>
    <a:fontScheme name="Thème SIGFOX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ème SIGFO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a82042d-987a-4217-96f4-9e87953e2e3f">
      <UserInfo>
        <DisplayName>Jeremy Wietrzykowski</DisplayName>
        <AccountId>26</AccountId>
        <AccountType/>
      </UserInfo>
      <UserInfo>
        <DisplayName>Olivier Isson</DisplayName>
        <AccountId>90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F81E1672EC3C47A78A94EFA7529357" ma:contentTypeVersion="8" ma:contentTypeDescription="Crée un document." ma:contentTypeScope="" ma:versionID="e0d46b90b66f0dd4437fcb2fa45cb3d8">
  <xsd:schema xmlns:xsd="http://www.w3.org/2001/XMLSchema" xmlns:xs="http://www.w3.org/2001/XMLSchema" xmlns:p="http://schemas.microsoft.com/office/2006/metadata/properties" xmlns:ns2="8a04c0de-be7f-4da4-af1a-9564fae50d6b" xmlns:ns3="8a82042d-987a-4217-96f4-9e87953e2e3f" targetNamespace="http://schemas.microsoft.com/office/2006/metadata/properties" ma:root="true" ma:fieldsID="06383b46799e29d40dd018e0de57abc5" ns2:_="" ns3:_="">
    <xsd:import namespace="8a04c0de-be7f-4da4-af1a-9564fae50d6b"/>
    <xsd:import namespace="8a82042d-987a-4217-96f4-9e87953e2e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04c0de-be7f-4da4-af1a-9564fae50d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2042d-987a-4217-96f4-9e87953e2e3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806B59-F56F-4C7C-8944-06392978F400}">
  <ds:schemaRefs>
    <ds:schemaRef ds:uri="http://purl.org/dc/dcmitype/"/>
    <ds:schemaRef ds:uri="8a04c0de-be7f-4da4-af1a-9564fae50d6b"/>
    <ds:schemaRef ds:uri="http://schemas.microsoft.com/office/2006/documentManagement/types"/>
    <ds:schemaRef ds:uri="8a82042d-987a-4217-96f4-9e87953e2e3f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F732BC8F-A691-4865-B49D-C59F49FBD1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04c0de-be7f-4da4-af1a-9564fae50d6b"/>
    <ds:schemaRef ds:uri="8a82042d-987a-4217-96f4-9e87953e2e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47A70B9-C908-4B71-86CD-34F15160B6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14024</TotalTime>
  <Words>177</Words>
  <Application>Microsoft Office PowerPoint</Application>
  <PresentationFormat>Affichage à l'écran (16:9)</PresentationFormat>
  <Paragraphs>43</Paragraphs>
  <Slides>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5</vt:i4>
      </vt:variant>
    </vt:vector>
  </HeadingPairs>
  <TitlesOfParts>
    <vt:vector size="20" baseType="lpstr">
      <vt:lpstr>Arial</vt:lpstr>
      <vt:lpstr>Arial Black</vt:lpstr>
      <vt:lpstr>Calibri</vt:lpstr>
      <vt:lpstr>Courier New</vt:lpstr>
      <vt:lpstr>Helvetica</vt:lpstr>
      <vt:lpstr>Ubuntu</vt:lpstr>
      <vt:lpstr>Ubuntu Bold</vt:lpstr>
      <vt:lpstr>Ubuntu Light</vt:lpstr>
      <vt:lpstr>Ubuntu Medium</vt:lpstr>
      <vt:lpstr>Wingdings</vt:lpstr>
      <vt:lpstr>Thème SIGFOX</vt:lpstr>
      <vt:lpstr>1_Thème SIGFOX</vt:lpstr>
      <vt:lpstr>2_Thème SIGFOX</vt:lpstr>
      <vt:lpstr>3_Thème SIGFOX</vt:lpstr>
      <vt:lpstr>5_Thème SIGFOX</vt:lpstr>
      <vt:lpstr>Connected wine cellar</vt:lpstr>
      <vt:lpstr>Problem to solve</vt:lpstr>
      <vt:lpstr>Solution</vt:lpstr>
      <vt:lpstr>Strategy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Sigfox Sigfox World IoT Expo</dc:title>
  <dc:creator>Aurélien Lequertier</dc:creator>
  <cp:lastModifiedBy>Martin Hervé-Ravel</cp:lastModifiedBy>
  <cp:revision>504</cp:revision>
  <cp:lastPrinted>2017-11-07T09:28:35Z</cp:lastPrinted>
  <dcterms:modified xsi:type="dcterms:W3CDTF">2018-11-30T10:43:22Z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0x01010073F81E1672EC3C47A78A94EFA7529357</vt:lpwstr>
  </property>
</Properties>
</file>